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4C34E-1655-E812-D0F8-4F39F05BC8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0D1516-86FC-C781-7AB9-E9CC30BEAA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C9CB6-85EF-3CEE-274C-3D3DC0EF0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459B-5CE6-4FE7-8913-C25FFD087AF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A501F-3104-7160-5176-55701BCEC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27CF0-F49E-FD92-D8CE-C5ECA2A3D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EA8E1-8C64-48C2-BF8A-E3B82786E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18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79DE9-CAE3-3661-8A48-CD79EF1E2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974A56-DB1A-0673-5268-0258262F5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3A9E9-0E5F-C612-A125-920F28004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459B-5CE6-4FE7-8913-C25FFD087AF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3E647-A565-4DF6-7A3D-7DC83141B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8408B-68C0-F553-BCF5-8973286ED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EA8E1-8C64-48C2-BF8A-E3B82786E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697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D1BB50-623C-B0F7-90AA-C33A5E9167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71FEB4-00CD-8BAB-D414-C78B77988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DC2-1B60-A387-47F2-2916883A5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459B-5CE6-4FE7-8913-C25FFD087AF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EF110-B7ED-D8B5-2608-322752F18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F74722-09D2-3CDF-3F57-0644DAF6D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EA8E1-8C64-48C2-BF8A-E3B82786E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413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FD0FF-8D01-6B73-6922-17D72EE48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5EF1F-A0EA-2CA1-E318-7D7176676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221C5-49E1-B8BB-F1FC-6E36540A7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459B-5CE6-4FE7-8913-C25FFD087AF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93EE58-A4E2-2DE8-24A5-C2ED20E55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BA754-2A2F-A294-70A8-97424EA54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EA8E1-8C64-48C2-BF8A-E3B82786E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381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56520-45FB-AF04-DD11-E30FCDC84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F607D8-643B-D453-FE65-851E33CA4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D0E2D-1799-E0A2-B24A-FEEDC54CB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459B-5CE6-4FE7-8913-C25FFD087AF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0706D-0862-9F6D-7BDF-0A220AD19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7A4F1-D807-8A8A-1EF5-C1A560CF6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EA8E1-8C64-48C2-BF8A-E3B82786E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567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EF72C-E573-C77A-E6F2-595705BDF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FF3FB-0447-055F-E896-479EB7B54D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3CB83F-CFEE-D9D8-4178-C4AF62B9C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80B8FB-1D5F-89A8-0F28-6E4968191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459B-5CE6-4FE7-8913-C25FFD087AF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399A20-F21D-4BD1-8F71-59E27436A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F2A120-0FC1-FC80-8897-0A2DC181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EA8E1-8C64-48C2-BF8A-E3B82786E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994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21664-790E-BF22-67E8-204AF9D38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B65E45-7948-119E-B58D-BBFA1E717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BBF050-D22F-ADF9-C8B9-F72919345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5F168-8958-4BC9-C011-3A93C5825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93F7CE-8C4F-583A-0253-FA79859F78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A64651-6B11-7702-C814-393AA904A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459B-5CE6-4FE7-8913-C25FFD087AF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563345-A59F-8C10-47AE-A38E2559A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AE77D3-913D-EB19-A7CA-E191C4B0E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EA8E1-8C64-48C2-BF8A-E3B82786E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466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49B09-0CFC-36F9-5900-520BF41B4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C6A554-DF74-2703-5CEF-1DB3AD0AA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459B-5CE6-4FE7-8913-C25FFD087AF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215633-EA5C-5668-10DB-756372DF6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D213BB-A6F6-1DD5-29A9-F90B07733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EA8E1-8C64-48C2-BF8A-E3B82786E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869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CBDB63-DCDA-DC9E-E4D5-9CDCBB4C5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459B-5CE6-4FE7-8913-C25FFD087AF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402E5B-ECCB-2222-6A5D-E568A12DB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6E7920-36C5-9AC6-D694-3E0BD6F0D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EA8E1-8C64-48C2-BF8A-E3B82786E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200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0D8F4-23D0-0572-C6E9-FE69500C7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97601-A5F5-183C-1958-0E4DBA9FD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72BE08-FD46-97D4-BB78-CEAA95710B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25A763-39A8-BD0D-ADB3-88A28C6C6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459B-5CE6-4FE7-8913-C25FFD087AF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703DE-84A8-DA90-4CCC-0189C82BF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3BB6C-A84E-AB34-4ADD-3FF700738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EA8E1-8C64-48C2-BF8A-E3B82786E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929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3C2B-C5C1-CA16-4E43-5AF1D2D09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FBE171-5640-54F7-9EE4-2DD729D8B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ED65C3-4D18-92AF-B1CB-D1D12D9F43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A5E33-61AB-9337-BF74-969835FE3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459B-5CE6-4FE7-8913-C25FFD087AF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D095D2-2DA8-1DD6-4C37-1F4DF2817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E5E228-16EE-F65E-815D-913EBFD2A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EA8E1-8C64-48C2-BF8A-E3B82786E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39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1BB1DE-1700-B187-CED5-8C622BFBE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202474-5BC8-A756-A8CE-F6C020CA6A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FC32C-4C3C-3720-6F66-2BE63A7AC2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0459B-5CE6-4FE7-8913-C25FFD087AF9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F6EB8-19E7-DBB8-0769-BEACBFB530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BF491-71E9-A4A1-5B69-ACA32644CC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EA8E1-8C64-48C2-BF8A-E3B82786E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744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E7A0802-BB93-EAD8-AF5E-C6987AC78874}"/>
              </a:ext>
            </a:extLst>
          </p:cNvPr>
          <p:cNvSpPr/>
          <p:nvPr/>
        </p:nvSpPr>
        <p:spPr>
          <a:xfrm>
            <a:off x="2806574" y="950614"/>
            <a:ext cx="7016436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Eliza </a:t>
            </a:r>
            <a:r>
              <a:rPr lang="en-GB" dirty="0" err="1"/>
              <a:t>Archipillai</a:t>
            </a:r>
            <a:r>
              <a:rPr lang="en-GB" dirty="0"/>
              <a:t> &amp; William </a:t>
            </a:r>
            <a:r>
              <a:rPr lang="en-GB" dirty="0" err="1"/>
              <a:t>Nagappar</a:t>
            </a:r>
            <a:r>
              <a:rPr lang="en-GB" dirty="0"/>
              <a:t> Kandiah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AB1FD7-58F3-1F98-C0EF-B3EDC18A6AEE}"/>
              </a:ext>
            </a:extLst>
          </p:cNvPr>
          <p:cNvSpPr/>
          <p:nvPr/>
        </p:nvSpPr>
        <p:spPr>
          <a:xfrm>
            <a:off x="1502875" y="3026789"/>
            <a:ext cx="2607398" cy="166243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Lucy </a:t>
            </a:r>
            <a:r>
              <a:rPr lang="en-GB" dirty="0" err="1"/>
              <a:t>Thangaratnam</a:t>
            </a:r>
            <a:r>
              <a:rPr lang="en-GB" dirty="0"/>
              <a:t> &amp; Aruliah Master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( 3 Children)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C38497-3510-96CB-33D6-172A04A94ED8}"/>
              </a:ext>
            </a:extLst>
          </p:cNvPr>
          <p:cNvSpPr/>
          <p:nvPr/>
        </p:nvSpPr>
        <p:spPr>
          <a:xfrm rot="10800000" flipV="1">
            <a:off x="7690918" y="3104249"/>
            <a:ext cx="3467477" cy="125692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Soloman</a:t>
            </a:r>
            <a:r>
              <a:rPr lang="en-GB" dirty="0"/>
              <a:t> Kandiah </a:t>
            </a:r>
            <a:r>
              <a:rPr lang="en-GB" dirty="0" err="1"/>
              <a:t>Arasaratnam</a:t>
            </a:r>
            <a:r>
              <a:rPr lang="en-GB" dirty="0"/>
              <a:t> &amp; </a:t>
            </a:r>
            <a:r>
              <a:rPr lang="en-GB" dirty="0" err="1"/>
              <a:t>Gloriya</a:t>
            </a:r>
            <a:r>
              <a:rPr lang="en-GB" dirty="0"/>
              <a:t> </a:t>
            </a:r>
            <a:r>
              <a:rPr lang="en-GB" dirty="0" err="1"/>
              <a:t>Nachipillai</a:t>
            </a:r>
            <a:r>
              <a:rPr lang="en-GB" dirty="0"/>
              <a:t> (9 Children)</a:t>
            </a:r>
          </a:p>
          <a:p>
            <a:pPr algn="ctr"/>
            <a:r>
              <a:rPr lang="en-GB" dirty="0"/>
              <a:t>( 3 Died young 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B7C0C8-8716-9FF4-C2CB-BDEE5E74D851}"/>
              </a:ext>
            </a:extLst>
          </p:cNvPr>
          <p:cNvSpPr/>
          <p:nvPr/>
        </p:nvSpPr>
        <p:spPr>
          <a:xfrm rot="10800000" flipV="1">
            <a:off x="5181600" y="3428997"/>
            <a:ext cx="1828800" cy="14712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Samuel Gunaratnam &amp; </a:t>
            </a:r>
            <a:r>
              <a:rPr lang="en-GB" dirty="0" err="1"/>
              <a:t>Thangammah</a:t>
            </a:r>
            <a:r>
              <a:rPr lang="en-GB" dirty="0"/>
              <a:t> (</a:t>
            </a:r>
            <a:r>
              <a:rPr lang="en-GB" dirty="0" err="1"/>
              <a:t>Vathiry</a:t>
            </a:r>
            <a:r>
              <a:rPr lang="en-GB" dirty="0"/>
              <a:t>)</a:t>
            </a:r>
          </a:p>
          <a:p>
            <a:pPr algn="ctr"/>
            <a:r>
              <a:rPr lang="en-GB" dirty="0"/>
              <a:t>( No children)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F7DD6FB-5A7B-BAD5-AE12-6EE77B31DC5F}"/>
              </a:ext>
            </a:extLst>
          </p:cNvPr>
          <p:cNvCxnSpPr/>
          <p:nvPr/>
        </p:nvCxnSpPr>
        <p:spPr>
          <a:xfrm>
            <a:off x="6096000" y="1865014"/>
            <a:ext cx="0" cy="208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0D67885-3BB4-4217-3C35-7C883990AE5C}"/>
              </a:ext>
            </a:extLst>
          </p:cNvPr>
          <p:cNvCxnSpPr>
            <a:cxnSpLocks/>
          </p:cNvCxnSpPr>
          <p:nvPr/>
        </p:nvCxnSpPr>
        <p:spPr>
          <a:xfrm flipH="1">
            <a:off x="3404103" y="2073244"/>
            <a:ext cx="60205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21BA92B-2D7D-1488-BC63-9986F562F4BD}"/>
              </a:ext>
            </a:extLst>
          </p:cNvPr>
          <p:cNvCxnSpPr>
            <a:cxnSpLocks/>
          </p:cNvCxnSpPr>
          <p:nvPr/>
        </p:nvCxnSpPr>
        <p:spPr>
          <a:xfrm flipH="1">
            <a:off x="3071446" y="2078263"/>
            <a:ext cx="332657" cy="740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3E77182-5217-991C-720E-1B3AF0E134CF}"/>
              </a:ext>
            </a:extLst>
          </p:cNvPr>
          <p:cNvCxnSpPr>
            <a:cxnSpLocks/>
          </p:cNvCxnSpPr>
          <p:nvPr/>
        </p:nvCxnSpPr>
        <p:spPr>
          <a:xfrm flipH="1">
            <a:off x="6095999" y="2147776"/>
            <a:ext cx="35170" cy="1165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DFC4CBE-63BB-2FBF-404C-7148AE7AFD66}"/>
              </a:ext>
            </a:extLst>
          </p:cNvPr>
          <p:cNvCxnSpPr>
            <a:cxnSpLocks/>
          </p:cNvCxnSpPr>
          <p:nvPr/>
        </p:nvCxnSpPr>
        <p:spPr>
          <a:xfrm>
            <a:off x="9424656" y="2073244"/>
            <a:ext cx="0" cy="8790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6746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F0271B2-DAF1-9281-3FC6-1E52B8D5E604}"/>
              </a:ext>
            </a:extLst>
          </p:cNvPr>
          <p:cNvSpPr/>
          <p:nvPr/>
        </p:nvSpPr>
        <p:spPr>
          <a:xfrm>
            <a:off x="4558419" y="597530"/>
            <a:ext cx="3232088" cy="15481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Seevaratnam</a:t>
            </a:r>
            <a:r>
              <a:rPr lang="en-GB" dirty="0"/>
              <a:t> &amp; </a:t>
            </a:r>
            <a:r>
              <a:rPr lang="en-GB" dirty="0" err="1"/>
              <a:t>Hetizipah</a:t>
            </a:r>
            <a:r>
              <a:rPr lang="en-GB" dirty="0"/>
              <a:t>              ( 2 Children)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137239-DFA3-BE8E-2609-BB1FAD003E75}"/>
              </a:ext>
            </a:extLst>
          </p:cNvPr>
          <p:cNvSpPr/>
          <p:nvPr/>
        </p:nvSpPr>
        <p:spPr>
          <a:xfrm>
            <a:off x="1673352" y="3313568"/>
            <a:ext cx="8512068" cy="217247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Charles </a:t>
            </a:r>
            <a:r>
              <a:rPr lang="en-GB" dirty="0" err="1"/>
              <a:t>Rukshan</a:t>
            </a:r>
            <a:r>
              <a:rPr lang="en-GB" dirty="0"/>
              <a:t> &amp; Jessica Charles</a:t>
            </a:r>
          </a:p>
          <a:p>
            <a:pPr algn="ctr"/>
            <a:r>
              <a:rPr lang="en-GB" dirty="0"/>
              <a:t>Children </a:t>
            </a:r>
          </a:p>
          <a:p>
            <a:pPr algn="ctr"/>
            <a:r>
              <a:rPr lang="en-GB" dirty="0"/>
              <a:t>(1) Anya Charles</a:t>
            </a:r>
          </a:p>
          <a:p>
            <a:pPr algn="ctr"/>
            <a:r>
              <a:rPr lang="en-GB" dirty="0"/>
              <a:t>(2) Shadrach Charles</a:t>
            </a:r>
          </a:p>
          <a:p>
            <a:pPr algn="ctr"/>
            <a:r>
              <a:rPr lang="en-GB" dirty="0"/>
              <a:t>(3)Asher Charles</a:t>
            </a:r>
          </a:p>
          <a:p>
            <a:pPr algn="ctr"/>
            <a:r>
              <a:rPr lang="en-GB" dirty="0" err="1"/>
              <a:t>Priscella</a:t>
            </a:r>
            <a:r>
              <a:rPr lang="en-GB" dirty="0"/>
              <a:t> </a:t>
            </a:r>
            <a:r>
              <a:rPr lang="en-GB" dirty="0" err="1"/>
              <a:t>Rukshani</a:t>
            </a:r>
            <a:r>
              <a:rPr lang="en-GB" dirty="0"/>
              <a:t> &amp; Prasath</a:t>
            </a:r>
          </a:p>
          <a:p>
            <a:pPr algn="ctr"/>
            <a:r>
              <a:rPr lang="en-GB" dirty="0"/>
              <a:t>Children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A57817B-225D-0C82-A1B9-F77240270A0C}"/>
              </a:ext>
            </a:extLst>
          </p:cNvPr>
          <p:cNvCxnSpPr/>
          <p:nvPr/>
        </p:nvCxnSpPr>
        <p:spPr>
          <a:xfrm>
            <a:off x="6409853" y="2372008"/>
            <a:ext cx="0" cy="715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252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DA15E1-F307-4373-E2E1-1A97F2DE1CA6}"/>
              </a:ext>
            </a:extLst>
          </p:cNvPr>
          <p:cNvSpPr/>
          <p:nvPr/>
        </p:nvSpPr>
        <p:spPr>
          <a:xfrm>
            <a:off x="1502874" y="316871"/>
            <a:ext cx="8311081" cy="143950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Lucy </a:t>
            </a:r>
            <a:r>
              <a:rPr lang="en-GB" dirty="0" err="1"/>
              <a:t>Thangaratnam</a:t>
            </a:r>
            <a:r>
              <a:rPr lang="en-GB" dirty="0"/>
              <a:t> &amp; Aruliah Master </a:t>
            </a:r>
          </a:p>
          <a:p>
            <a:endParaRPr lang="en-GB" dirty="0"/>
          </a:p>
          <a:p>
            <a:pPr algn="ctr"/>
            <a:r>
              <a:rPr lang="en-GB" dirty="0"/>
              <a:t>( 3 Children)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CCCBDB-9F19-EF56-31EE-113C5012A6C4}"/>
              </a:ext>
            </a:extLst>
          </p:cNvPr>
          <p:cNvSpPr/>
          <p:nvPr/>
        </p:nvSpPr>
        <p:spPr>
          <a:xfrm>
            <a:off x="688064" y="2996697"/>
            <a:ext cx="3956364" cy="986828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William </a:t>
            </a:r>
            <a:r>
              <a:rPr lang="en-GB" dirty="0" err="1"/>
              <a:t>Thurarirajaha</a:t>
            </a:r>
            <a:r>
              <a:rPr lang="en-GB" dirty="0"/>
              <a:t> &amp; </a:t>
            </a:r>
            <a:r>
              <a:rPr lang="en-GB" dirty="0" err="1"/>
              <a:t>Sarawathi</a:t>
            </a:r>
            <a:r>
              <a:rPr lang="en-GB" dirty="0"/>
              <a:t> acca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53A997-B404-5AC9-FC23-23054FB013A9}"/>
              </a:ext>
            </a:extLst>
          </p:cNvPr>
          <p:cNvSpPr/>
          <p:nvPr/>
        </p:nvSpPr>
        <p:spPr>
          <a:xfrm>
            <a:off x="5106154" y="2996698"/>
            <a:ext cx="2679825" cy="9868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Rev.W.R.Aruliah</a:t>
            </a:r>
            <a:r>
              <a:rPr lang="en-GB" dirty="0"/>
              <a:t> Master &amp; </a:t>
            </a:r>
            <a:r>
              <a:rPr lang="en-GB" dirty="0" err="1"/>
              <a:t>Mangagiyakarachi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556E81-AC62-6266-429F-726D1C5FB457}"/>
              </a:ext>
            </a:extLst>
          </p:cNvPr>
          <p:cNvSpPr/>
          <p:nvPr/>
        </p:nvSpPr>
        <p:spPr>
          <a:xfrm>
            <a:off x="7938381" y="2996697"/>
            <a:ext cx="3956364" cy="98682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W.A.Aruliah</a:t>
            </a:r>
            <a:r>
              <a:rPr lang="en-GB" dirty="0"/>
              <a:t> (</a:t>
            </a:r>
            <a:r>
              <a:rPr lang="en-GB" dirty="0" err="1"/>
              <a:t>Arulraja</a:t>
            </a:r>
            <a:r>
              <a:rPr lang="en-GB" dirty="0"/>
              <a:t>) &amp; </a:t>
            </a:r>
          </a:p>
          <a:p>
            <a:pPr algn="ctr"/>
            <a:r>
              <a:rPr lang="en-GB" dirty="0" err="1"/>
              <a:t>Makilda</a:t>
            </a:r>
            <a:r>
              <a:rPr lang="en-GB" dirty="0"/>
              <a:t> Jeeva Malar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9942524-9FA2-4836-DB74-9415C6F13BDA}"/>
              </a:ext>
            </a:extLst>
          </p:cNvPr>
          <p:cNvCxnSpPr/>
          <p:nvPr/>
        </p:nvCxnSpPr>
        <p:spPr>
          <a:xfrm flipH="1">
            <a:off x="3856776" y="1883120"/>
            <a:ext cx="1466662" cy="814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E7BD48E-68B0-88F5-79A0-846DC6216F54}"/>
              </a:ext>
            </a:extLst>
          </p:cNvPr>
          <p:cNvCxnSpPr/>
          <p:nvPr/>
        </p:nvCxnSpPr>
        <p:spPr>
          <a:xfrm>
            <a:off x="5658414" y="1846907"/>
            <a:ext cx="0" cy="823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3A83E68-0993-CD39-1E3E-4DE6B2B9A149}"/>
              </a:ext>
            </a:extLst>
          </p:cNvPr>
          <p:cNvCxnSpPr/>
          <p:nvPr/>
        </p:nvCxnSpPr>
        <p:spPr>
          <a:xfrm>
            <a:off x="5957180" y="1883120"/>
            <a:ext cx="3856775" cy="814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708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1155C65-2E4E-D94C-E476-27CB41D85804}"/>
              </a:ext>
            </a:extLst>
          </p:cNvPr>
          <p:cNvSpPr/>
          <p:nvPr/>
        </p:nvSpPr>
        <p:spPr>
          <a:xfrm>
            <a:off x="706171" y="642796"/>
            <a:ext cx="10076506" cy="1113577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William </a:t>
            </a:r>
            <a:r>
              <a:rPr lang="en-GB" dirty="0" err="1"/>
              <a:t>Thurarirajaha</a:t>
            </a:r>
            <a:r>
              <a:rPr lang="en-GB" dirty="0"/>
              <a:t> &amp; </a:t>
            </a:r>
            <a:r>
              <a:rPr lang="en-GB" dirty="0" err="1"/>
              <a:t>Sarawathi</a:t>
            </a:r>
            <a:r>
              <a:rPr lang="en-GB" dirty="0"/>
              <a:t> acca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3528496-308B-A4C7-AE64-169434F3A2D3}"/>
              </a:ext>
            </a:extLst>
          </p:cNvPr>
          <p:cNvSpPr/>
          <p:nvPr/>
        </p:nvSpPr>
        <p:spPr>
          <a:xfrm>
            <a:off x="3484076" y="2281473"/>
            <a:ext cx="3956364" cy="128559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Ratnaraja</a:t>
            </a:r>
            <a:endParaRPr lang="en-GB" dirty="0"/>
          </a:p>
          <a:p>
            <a:pPr algn="ctr"/>
            <a:r>
              <a:rPr lang="en-GB" dirty="0" err="1"/>
              <a:t>Singaraja</a:t>
            </a:r>
            <a:endParaRPr lang="en-GB" dirty="0"/>
          </a:p>
          <a:p>
            <a:pPr algn="ctr"/>
            <a:r>
              <a:rPr lang="en-GB" dirty="0" err="1"/>
              <a:t>Thavaraja</a:t>
            </a:r>
            <a:endParaRPr lang="en-GB" dirty="0"/>
          </a:p>
          <a:p>
            <a:pPr algn="ctr"/>
            <a:r>
              <a:rPr lang="en-GB" dirty="0"/>
              <a:t>Shanthi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03109A-5E66-6970-34E4-7490B5100916}"/>
              </a:ext>
            </a:extLst>
          </p:cNvPr>
          <p:cNvSpPr/>
          <p:nvPr/>
        </p:nvSpPr>
        <p:spPr>
          <a:xfrm>
            <a:off x="878185" y="3719465"/>
            <a:ext cx="10320951" cy="98682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Rev.W.R.Aruliah</a:t>
            </a:r>
            <a:r>
              <a:rPr lang="en-GB" dirty="0"/>
              <a:t> Master &amp; </a:t>
            </a:r>
            <a:r>
              <a:rPr lang="en-GB" dirty="0" err="1"/>
              <a:t>Mangayakarachi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EF1C58-2969-E625-96B4-792BCB633CFC}"/>
              </a:ext>
            </a:extLst>
          </p:cNvPr>
          <p:cNvSpPr/>
          <p:nvPr/>
        </p:nvSpPr>
        <p:spPr>
          <a:xfrm>
            <a:off x="3484076" y="5157455"/>
            <a:ext cx="3956364" cy="15119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Arul Nesan</a:t>
            </a:r>
          </a:p>
          <a:p>
            <a:pPr algn="ctr"/>
            <a:r>
              <a:rPr lang="en-GB" dirty="0"/>
              <a:t>Children</a:t>
            </a:r>
          </a:p>
          <a:p>
            <a:pPr algn="ctr"/>
            <a:r>
              <a:rPr lang="en-GB" dirty="0" err="1"/>
              <a:t>Christalyn</a:t>
            </a:r>
            <a:r>
              <a:rPr lang="en-GB" dirty="0"/>
              <a:t> </a:t>
            </a:r>
            <a:r>
              <a:rPr lang="en-GB" dirty="0" err="1"/>
              <a:t>Arulnangai</a:t>
            </a:r>
            <a:r>
              <a:rPr lang="en-GB" dirty="0"/>
              <a:t> </a:t>
            </a:r>
            <a:r>
              <a:rPr lang="en-GB" dirty="0" err="1"/>
              <a:t>Sangary</a:t>
            </a:r>
            <a:endParaRPr lang="en-GB" dirty="0"/>
          </a:p>
          <a:p>
            <a:pPr algn="ctr"/>
            <a:r>
              <a:rPr lang="en-GB" dirty="0"/>
              <a:t>Children</a:t>
            </a:r>
          </a:p>
          <a:p>
            <a:pPr algn="ctr"/>
            <a:r>
              <a:rPr lang="en-GB" dirty="0"/>
              <a:t>Arul Nambi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ACCC1E9-2D17-807A-A9F4-7D05DE063BAE}"/>
              </a:ext>
            </a:extLst>
          </p:cNvPr>
          <p:cNvCxnSpPr/>
          <p:nvPr/>
        </p:nvCxnSpPr>
        <p:spPr>
          <a:xfrm>
            <a:off x="5432079" y="1828800"/>
            <a:ext cx="0" cy="262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BCD9722-C5D0-F8B3-AC70-C9328282CC49}"/>
              </a:ext>
            </a:extLst>
          </p:cNvPr>
          <p:cNvCxnSpPr/>
          <p:nvPr/>
        </p:nvCxnSpPr>
        <p:spPr>
          <a:xfrm>
            <a:off x="5604095" y="4780230"/>
            <a:ext cx="0" cy="3078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1843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F5CBC1F-0416-90B3-5955-A5BA7C223F1C}"/>
              </a:ext>
            </a:extLst>
          </p:cNvPr>
          <p:cNvSpPr/>
          <p:nvPr/>
        </p:nvSpPr>
        <p:spPr>
          <a:xfrm>
            <a:off x="3982016" y="787651"/>
            <a:ext cx="3956364" cy="98682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W.A.Aruliah</a:t>
            </a:r>
            <a:r>
              <a:rPr lang="en-GB" dirty="0"/>
              <a:t> (</a:t>
            </a:r>
            <a:r>
              <a:rPr lang="en-GB" dirty="0" err="1"/>
              <a:t>Arulraja</a:t>
            </a:r>
            <a:r>
              <a:rPr lang="en-GB" dirty="0"/>
              <a:t>) &amp; </a:t>
            </a:r>
          </a:p>
          <a:p>
            <a:pPr algn="ctr"/>
            <a:r>
              <a:rPr lang="en-GB" dirty="0" err="1"/>
              <a:t>Makilda</a:t>
            </a:r>
            <a:r>
              <a:rPr lang="en-GB" dirty="0"/>
              <a:t> Jeeva Malar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EB63917-2EDB-A513-E0AA-F42A476B2F56}"/>
              </a:ext>
            </a:extLst>
          </p:cNvPr>
          <p:cNvCxnSpPr>
            <a:cxnSpLocks/>
          </p:cNvCxnSpPr>
          <p:nvPr/>
        </p:nvCxnSpPr>
        <p:spPr>
          <a:xfrm>
            <a:off x="5939073" y="1946495"/>
            <a:ext cx="21125" cy="7695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E27D4A4D-38F7-5E76-E2E3-587EC2ABF9A4}"/>
              </a:ext>
            </a:extLst>
          </p:cNvPr>
          <p:cNvSpPr/>
          <p:nvPr/>
        </p:nvSpPr>
        <p:spPr>
          <a:xfrm>
            <a:off x="1602464" y="2960483"/>
            <a:ext cx="9328087" cy="375718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Jeevan Aruliah &amp; </a:t>
            </a:r>
            <a:r>
              <a:rPr lang="en-GB" dirty="0" err="1"/>
              <a:t>Bevista</a:t>
            </a:r>
            <a:r>
              <a:rPr lang="en-GB" dirty="0"/>
              <a:t> ( Denmark)</a:t>
            </a:r>
          </a:p>
          <a:p>
            <a:pPr algn="ctr"/>
            <a:r>
              <a:rPr lang="en-GB" dirty="0"/>
              <a:t>Children </a:t>
            </a:r>
          </a:p>
          <a:p>
            <a:pPr algn="ctr"/>
            <a:r>
              <a:rPr lang="en-GB" dirty="0"/>
              <a:t>Kristina</a:t>
            </a:r>
          </a:p>
          <a:p>
            <a:pPr algn="ctr"/>
            <a:r>
              <a:rPr lang="en-GB" dirty="0"/>
              <a:t>Daniel</a:t>
            </a:r>
          </a:p>
          <a:p>
            <a:pPr algn="ctr"/>
            <a:r>
              <a:rPr lang="en-GB" dirty="0"/>
              <a:t>Matilde</a:t>
            </a:r>
          </a:p>
          <a:p>
            <a:pPr algn="ctr"/>
            <a:r>
              <a:rPr lang="en-GB" dirty="0"/>
              <a:t>Marcus</a:t>
            </a:r>
          </a:p>
          <a:p>
            <a:pPr algn="ctr"/>
            <a:r>
              <a:rPr lang="en-GB" dirty="0"/>
              <a:t>Noah</a:t>
            </a:r>
          </a:p>
          <a:p>
            <a:pPr algn="ctr"/>
            <a:r>
              <a:rPr lang="en-GB" dirty="0"/>
              <a:t>Mohan &amp; </a:t>
            </a:r>
            <a:r>
              <a:rPr lang="en-GB" dirty="0" err="1"/>
              <a:t>Mohanna</a:t>
            </a:r>
            <a:r>
              <a:rPr lang="en-GB" dirty="0"/>
              <a:t> ( UK)</a:t>
            </a:r>
          </a:p>
          <a:p>
            <a:pPr algn="ctr"/>
            <a:r>
              <a:rPr lang="en-GB" dirty="0"/>
              <a:t>Children (1) Sarah  (2) Rebecca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Suthan &amp; Rohini( Australia)</a:t>
            </a:r>
          </a:p>
          <a:p>
            <a:pPr algn="ctr"/>
            <a:r>
              <a:rPr lang="en-GB" dirty="0"/>
              <a:t>Children (1) Noel (2)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529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B2655F-004C-6BEF-B4C3-4B676DC39E27}"/>
              </a:ext>
            </a:extLst>
          </p:cNvPr>
          <p:cNvSpPr/>
          <p:nvPr/>
        </p:nvSpPr>
        <p:spPr>
          <a:xfrm rot="10800000" flipV="1">
            <a:off x="1240325" y="469692"/>
            <a:ext cx="9687208" cy="91548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Soloman Kandiah Arasaratnam &amp; Gloriya </a:t>
            </a:r>
            <a:r>
              <a:rPr lang="en-GB" dirty="0" err="1"/>
              <a:t>Nachipillai</a:t>
            </a:r>
            <a:r>
              <a:rPr lang="en-GB" dirty="0"/>
              <a:t> </a:t>
            </a:r>
          </a:p>
          <a:p>
            <a:pPr algn="ctr"/>
            <a:r>
              <a:rPr lang="en-GB" dirty="0"/>
              <a:t>(9 Children)</a:t>
            </a:r>
          </a:p>
          <a:p>
            <a:pPr algn="ctr"/>
            <a:r>
              <a:rPr lang="en-GB" dirty="0"/>
              <a:t>( 3 Died young 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F3CE5B-87B5-075F-B485-2B107174958B}"/>
              </a:ext>
            </a:extLst>
          </p:cNvPr>
          <p:cNvSpPr/>
          <p:nvPr/>
        </p:nvSpPr>
        <p:spPr>
          <a:xfrm>
            <a:off x="4558419" y="1642602"/>
            <a:ext cx="3232088" cy="66995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Arasa</a:t>
            </a:r>
            <a:r>
              <a:rPr lang="en-GB" dirty="0"/>
              <a:t> </a:t>
            </a:r>
            <a:r>
              <a:rPr lang="en-GB" dirty="0" err="1"/>
              <a:t>Thamby</a:t>
            </a:r>
            <a:r>
              <a:rPr lang="en-GB" dirty="0"/>
              <a:t> (</a:t>
            </a:r>
            <a:r>
              <a:rPr lang="en-GB" dirty="0" err="1"/>
              <a:t>Thambithurai</a:t>
            </a:r>
            <a:r>
              <a:rPr lang="en-GB" dirty="0"/>
              <a:t>) &amp; </a:t>
            </a:r>
            <a:r>
              <a:rPr lang="en-GB" dirty="0" err="1"/>
              <a:t>Ganathevi</a:t>
            </a:r>
            <a:r>
              <a:rPr lang="en-GB" dirty="0"/>
              <a:t> ( 4 Children)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076D839-01C6-D60B-74BD-BED64EEA10F1}"/>
              </a:ext>
            </a:extLst>
          </p:cNvPr>
          <p:cNvSpPr/>
          <p:nvPr/>
        </p:nvSpPr>
        <p:spPr>
          <a:xfrm>
            <a:off x="4558419" y="4026099"/>
            <a:ext cx="3232088" cy="6699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Thangathurai</a:t>
            </a:r>
            <a:r>
              <a:rPr lang="en-GB" dirty="0"/>
              <a:t> &amp; </a:t>
            </a:r>
            <a:r>
              <a:rPr lang="en-GB" dirty="0" err="1"/>
              <a:t>Jeyamani</a:t>
            </a:r>
            <a:r>
              <a:rPr lang="en-GB" dirty="0"/>
              <a:t>              ( 2 Children)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6AB09F-E37C-587E-AED5-F1CF01C965AE}"/>
              </a:ext>
            </a:extLst>
          </p:cNvPr>
          <p:cNvSpPr/>
          <p:nvPr/>
        </p:nvSpPr>
        <p:spPr>
          <a:xfrm>
            <a:off x="4558419" y="2422547"/>
            <a:ext cx="3232088" cy="7287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Arasa</a:t>
            </a:r>
            <a:r>
              <a:rPr lang="en-GB" dirty="0"/>
              <a:t> Iyadurai &amp; Rose </a:t>
            </a:r>
            <a:r>
              <a:rPr lang="en-GB" dirty="0" err="1"/>
              <a:t>Kirubah</a:t>
            </a:r>
            <a:r>
              <a:rPr lang="en-GB" dirty="0"/>
              <a:t> </a:t>
            </a:r>
            <a:r>
              <a:rPr lang="en-GB" dirty="0" err="1"/>
              <a:t>Sugirtham</a:t>
            </a:r>
            <a:r>
              <a:rPr lang="en-GB" dirty="0"/>
              <a:t>)</a:t>
            </a:r>
          </a:p>
          <a:p>
            <a:pPr algn="ctr"/>
            <a:r>
              <a:rPr lang="en-GB" dirty="0"/>
              <a:t>( 4 Children)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611E87-C5C1-6A90-7D83-096B6A8C1D85}"/>
              </a:ext>
            </a:extLst>
          </p:cNvPr>
          <p:cNvSpPr/>
          <p:nvPr/>
        </p:nvSpPr>
        <p:spPr>
          <a:xfrm>
            <a:off x="4558419" y="3253709"/>
            <a:ext cx="3232088" cy="66995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Leela </a:t>
            </a:r>
            <a:r>
              <a:rPr lang="en-GB" dirty="0" err="1"/>
              <a:t>Arasamalar</a:t>
            </a:r>
            <a:r>
              <a:rPr lang="en-GB" dirty="0"/>
              <a:t> &amp; </a:t>
            </a:r>
            <a:r>
              <a:rPr lang="en-GB" dirty="0" err="1"/>
              <a:t>V.K.Balasingham</a:t>
            </a:r>
            <a:r>
              <a:rPr lang="en-GB" dirty="0"/>
              <a:t>( 4 Children)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35767D-325A-0CCE-A76C-E3B6B560B130}"/>
              </a:ext>
            </a:extLst>
          </p:cNvPr>
          <p:cNvSpPr/>
          <p:nvPr/>
        </p:nvSpPr>
        <p:spPr>
          <a:xfrm>
            <a:off x="4558419" y="4857261"/>
            <a:ext cx="3232088" cy="6699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Jeevaratnam</a:t>
            </a:r>
            <a:r>
              <a:rPr lang="en-GB" dirty="0"/>
              <a:t> &amp; </a:t>
            </a:r>
            <a:r>
              <a:rPr lang="en-GB" dirty="0" err="1"/>
              <a:t>Hetizipah</a:t>
            </a:r>
            <a:r>
              <a:rPr lang="en-GB" dirty="0"/>
              <a:t>              ( 2 Children)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51F9E9-F659-60AD-9339-6A4ADB064E93}"/>
              </a:ext>
            </a:extLst>
          </p:cNvPr>
          <p:cNvSpPr/>
          <p:nvPr/>
        </p:nvSpPr>
        <p:spPr>
          <a:xfrm>
            <a:off x="4599160" y="5849628"/>
            <a:ext cx="3232088" cy="6699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Jeeva malar &amp; W.A Aruliah            ( 3 Children) </a:t>
            </a:r>
          </a:p>
        </p:txBody>
      </p:sp>
    </p:spTree>
    <p:extLst>
      <p:ext uri="{BB962C8B-B14F-4D97-AF65-F5344CB8AC3E}">
        <p14:creationId xmlns:p14="http://schemas.microsoft.com/office/powerpoint/2010/main" val="3945752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CBD9FD5-F1F5-9878-B83A-C892AB5ED702}"/>
              </a:ext>
            </a:extLst>
          </p:cNvPr>
          <p:cNvSpPr/>
          <p:nvPr/>
        </p:nvSpPr>
        <p:spPr>
          <a:xfrm>
            <a:off x="2652666" y="534154"/>
            <a:ext cx="7604910" cy="110452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Arasa</a:t>
            </a:r>
            <a:r>
              <a:rPr lang="en-GB" dirty="0"/>
              <a:t> </a:t>
            </a:r>
            <a:r>
              <a:rPr lang="en-GB" dirty="0" err="1"/>
              <a:t>Thamby</a:t>
            </a:r>
            <a:r>
              <a:rPr lang="en-GB" dirty="0"/>
              <a:t> (</a:t>
            </a:r>
            <a:r>
              <a:rPr lang="en-GB" dirty="0" err="1"/>
              <a:t>Thambithurai</a:t>
            </a:r>
            <a:r>
              <a:rPr lang="en-GB" dirty="0"/>
              <a:t>) &amp; </a:t>
            </a:r>
            <a:r>
              <a:rPr lang="en-GB" dirty="0" err="1"/>
              <a:t>Ganathevi</a:t>
            </a:r>
            <a:r>
              <a:rPr lang="en-GB" dirty="0"/>
              <a:t> ( 4 Children)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82B033F-F649-2858-F1EF-FF439C905213}"/>
              </a:ext>
            </a:extLst>
          </p:cNvPr>
          <p:cNvSpPr/>
          <p:nvPr/>
        </p:nvSpPr>
        <p:spPr>
          <a:xfrm>
            <a:off x="2933322" y="2643613"/>
            <a:ext cx="7423839" cy="247159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Arasa</a:t>
            </a:r>
            <a:r>
              <a:rPr lang="en-GB" dirty="0"/>
              <a:t> </a:t>
            </a:r>
            <a:r>
              <a:rPr lang="en-GB" dirty="0" err="1"/>
              <a:t>Thayalan</a:t>
            </a:r>
            <a:r>
              <a:rPr lang="en-GB" dirty="0"/>
              <a:t>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Gnana Thayalini</a:t>
            </a:r>
          </a:p>
          <a:p>
            <a:pPr algn="ctr"/>
            <a:endParaRPr lang="en-GB" dirty="0"/>
          </a:p>
          <a:p>
            <a:pPr algn="ctr"/>
            <a:r>
              <a:rPr lang="en-GB" dirty="0" err="1"/>
              <a:t>Jeyani</a:t>
            </a:r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Grace </a:t>
            </a:r>
            <a:r>
              <a:rPr lang="en-GB" dirty="0" err="1"/>
              <a:t>Thevamalar</a:t>
            </a:r>
            <a:r>
              <a:rPr lang="en-GB" dirty="0"/>
              <a:t>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7E84196-6B85-E793-8349-0E1A54694F49}"/>
              </a:ext>
            </a:extLst>
          </p:cNvPr>
          <p:cNvCxnSpPr/>
          <p:nvPr/>
        </p:nvCxnSpPr>
        <p:spPr>
          <a:xfrm>
            <a:off x="6545655" y="1819747"/>
            <a:ext cx="0" cy="642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1954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3CFB9B-C7AF-645F-DAF4-A130AF98DC31}"/>
              </a:ext>
            </a:extLst>
          </p:cNvPr>
          <p:cNvSpPr/>
          <p:nvPr/>
        </p:nvSpPr>
        <p:spPr>
          <a:xfrm>
            <a:off x="869134" y="380247"/>
            <a:ext cx="10375270" cy="141233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Arasa</a:t>
            </a:r>
            <a:r>
              <a:rPr lang="en-GB" dirty="0"/>
              <a:t> Iyadurai &amp; Rose </a:t>
            </a:r>
            <a:r>
              <a:rPr lang="en-GB" dirty="0" err="1"/>
              <a:t>Kirubah</a:t>
            </a:r>
            <a:r>
              <a:rPr lang="en-GB" dirty="0"/>
              <a:t> </a:t>
            </a:r>
            <a:r>
              <a:rPr lang="en-GB" dirty="0" err="1"/>
              <a:t>Sugirtham</a:t>
            </a:r>
            <a:r>
              <a:rPr lang="en-GB" dirty="0"/>
              <a:t>)</a:t>
            </a:r>
          </a:p>
          <a:p>
            <a:pPr algn="ctr"/>
            <a:r>
              <a:rPr lang="en-GB" dirty="0"/>
              <a:t>( 4 Children)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98A5212-C335-4B4F-4C8C-AD4F3F0C89C7}"/>
              </a:ext>
            </a:extLst>
          </p:cNvPr>
          <p:cNvSpPr/>
          <p:nvPr/>
        </p:nvSpPr>
        <p:spPr>
          <a:xfrm>
            <a:off x="1045676" y="2679826"/>
            <a:ext cx="10022186" cy="355801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Grace </a:t>
            </a:r>
            <a:r>
              <a:rPr lang="en-GB" dirty="0" err="1"/>
              <a:t>Arasakaladevi</a:t>
            </a:r>
            <a:r>
              <a:rPr lang="en-GB" dirty="0"/>
              <a:t> Iyadurai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David </a:t>
            </a:r>
            <a:r>
              <a:rPr lang="en-GB" dirty="0" err="1"/>
              <a:t>Pavalaraj</a:t>
            </a:r>
            <a:r>
              <a:rPr lang="en-GB" dirty="0"/>
              <a:t> &amp; Thayalini </a:t>
            </a:r>
          </a:p>
          <a:p>
            <a:pPr algn="ctr"/>
            <a:r>
              <a:rPr lang="en-GB" dirty="0"/>
              <a:t> Children (1) Enoch </a:t>
            </a:r>
            <a:r>
              <a:rPr lang="en-GB" dirty="0" err="1"/>
              <a:t>Thayalakshan</a:t>
            </a:r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Moses Devaruban &amp; Thilaka  (</a:t>
            </a:r>
            <a:r>
              <a:rPr lang="en-GB" dirty="0" err="1"/>
              <a:t>Ex.Wife</a:t>
            </a:r>
            <a:r>
              <a:rPr lang="en-GB" dirty="0"/>
              <a:t>)</a:t>
            </a:r>
          </a:p>
          <a:p>
            <a:pPr algn="ctr"/>
            <a:r>
              <a:rPr lang="en-GB" dirty="0"/>
              <a:t>Children (1) Faith Nayanna </a:t>
            </a:r>
          </a:p>
          <a:p>
            <a:pPr algn="ctr"/>
            <a:r>
              <a:rPr lang="en-GB" dirty="0"/>
              <a:t>Moses Devaruban &amp; Jayarani ( Second Marriage)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Gloria </a:t>
            </a:r>
            <a:r>
              <a:rPr lang="en-GB" dirty="0" err="1"/>
              <a:t>Jeyaselvi</a:t>
            </a:r>
            <a:r>
              <a:rPr lang="en-GB" dirty="0"/>
              <a:t> &amp; Lakshman </a:t>
            </a:r>
          </a:p>
          <a:p>
            <a:pPr algn="ctr"/>
            <a:r>
              <a:rPr lang="en-GB" dirty="0"/>
              <a:t>Children (1) Beroth  (2) Maurine</a:t>
            </a:r>
          </a:p>
          <a:p>
            <a:pPr algn="ctr"/>
            <a:endParaRPr lang="en-GB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5823651-BA76-604C-D9F3-961A4A3DDC15}"/>
              </a:ext>
            </a:extLst>
          </p:cNvPr>
          <p:cNvCxnSpPr/>
          <p:nvPr/>
        </p:nvCxnSpPr>
        <p:spPr>
          <a:xfrm>
            <a:off x="6056769" y="1883121"/>
            <a:ext cx="0" cy="7061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6179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DADFF3-3E86-6B2C-E47F-A437662AB295}"/>
              </a:ext>
            </a:extLst>
          </p:cNvPr>
          <p:cNvSpPr/>
          <p:nvPr/>
        </p:nvSpPr>
        <p:spPr>
          <a:xfrm>
            <a:off x="1348966" y="506995"/>
            <a:ext cx="8374455" cy="95061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Leela </a:t>
            </a:r>
            <a:r>
              <a:rPr lang="en-GB" dirty="0" err="1"/>
              <a:t>Arasamalar</a:t>
            </a:r>
            <a:r>
              <a:rPr lang="en-GB" dirty="0"/>
              <a:t> &amp; </a:t>
            </a:r>
            <a:r>
              <a:rPr lang="en-GB" dirty="0" err="1"/>
              <a:t>V.K.Balasingham</a:t>
            </a:r>
            <a:r>
              <a:rPr lang="en-GB" dirty="0"/>
              <a:t>( 4 Children)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96C0FF-6066-E8FF-CE77-87DB7ECF3307}"/>
              </a:ext>
            </a:extLst>
          </p:cNvPr>
          <p:cNvSpPr/>
          <p:nvPr/>
        </p:nvSpPr>
        <p:spPr>
          <a:xfrm>
            <a:off x="1584356" y="2372008"/>
            <a:ext cx="8139065" cy="322303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Balan</a:t>
            </a:r>
          </a:p>
          <a:p>
            <a:pPr algn="ctr"/>
            <a:r>
              <a:rPr lang="en-GB" dirty="0"/>
              <a:t>Children</a:t>
            </a:r>
          </a:p>
          <a:p>
            <a:pPr algn="ctr"/>
            <a:r>
              <a:rPr lang="en-GB" dirty="0"/>
              <a:t>Angela </a:t>
            </a:r>
            <a:r>
              <a:rPr lang="en-GB" dirty="0" err="1"/>
              <a:t>Balini</a:t>
            </a:r>
            <a:r>
              <a:rPr lang="en-GB" dirty="0"/>
              <a:t> Balasingham</a:t>
            </a:r>
          </a:p>
          <a:p>
            <a:pPr algn="ctr"/>
            <a:r>
              <a:rPr lang="en-GB" dirty="0"/>
              <a:t>Children</a:t>
            </a:r>
          </a:p>
          <a:p>
            <a:pPr algn="ctr"/>
            <a:endParaRPr lang="en-GB" dirty="0"/>
          </a:p>
          <a:p>
            <a:pPr algn="ctr"/>
            <a:r>
              <a:rPr lang="en-GB" dirty="0" err="1"/>
              <a:t>Nanthini</a:t>
            </a:r>
            <a:r>
              <a:rPr lang="en-GB" dirty="0"/>
              <a:t> &amp; </a:t>
            </a:r>
            <a:r>
              <a:rPr lang="en-GB" dirty="0" err="1"/>
              <a:t>Colletti</a:t>
            </a:r>
            <a:endParaRPr lang="en-GB" dirty="0"/>
          </a:p>
          <a:p>
            <a:pPr algn="ctr"/>
            <a:r>
              <a:rPr lang="en-GB" dirty="0"/>
              <a:t>Children (1) Caleb (2) Elizabeth </a:t>
            </a:r>
            <a:r>
              <a:rPr lang="en-GB" dirty="0" err="1"/>
              <a:t>Nelani</a:t>
            </a:r>
            <a:r>
              <a:rPr lang="en-GB" dirty="0"/>
              <a:t> (3) Adrian</a:t>
            </a:r>
          </a:p>
          <a:p>
            <a:pPr algn="ctr"/>
            <a:endParaRPr lang="en-GB" dirty="0"/>
          </a:p>
          <a:p>
            <a:pPr algn="ctr"/>
            <a:r>
              <a:rPr lang="en-GB" dirty="0" err="1"/>
              <a:t>Shanthini</a:t>
            </a:r>
            <a:r>
              <a:rPr lang="en-GB" dirty="0"/>
              <a:t> &amp; </a:t>
            </a:r>
            <a:r>
              <a:rPr lang="en-GB" dirty="0" err="1"/>
              <a:t>Rajamohan</a:t>
            </a:r>
            <a:endParaRPr lang="en-GB" dirty="0"/>
          </a:p>
          <a:p>
            <a:pPr algn="ctr"/>
            <a:r>
              <a:rPr lang="en-GB" dirty="0"/>
              <a:t>Children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73C519A-4A12-4F1E-A517-B0712A06502A}"/>
              </a:ext>
            </a:extLst>
          </p:cNvPr>
          <p:cNvCxnSpPr/>
          <p:nvPr/>
        </p:nvCxnSpPr>
        <p:spPr>
          <a:xfrm>
            <a:off x="5495453" y="1602463"/>
            <a:ext cx="0" cy="5069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6722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F04C9EA-8A77-FC92-BA1F-E82FF420B83D}"/>
              </a:ext>
            </a:extLst>
          </p:cNvPr>
          <p:cNvSpPr/>
          <p:nvPr/>
        </p:nvSpPr>
        <p:spPr>
          <a:xfrm>
            <a:off x="4798337" y="549569"/>
            <a:ext cx="2992170" cy="71791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Thangathurai</a:t>
            </a:r>
            <a:r>
              <a:rPr lang="en-GB" dirty="0"/>
              <a:t> &amp; </a:t>
            </a:r>
            <a:r>
              <a:rPr lang="en-GB" dirty="0" err="1"/>
              <a:t>Jeyamani</a:t>
            </a:r>
            <a:r>
              <a:rPr lang="en-GB" dirty="0"/>
              <a:t>              ( 2 Children)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59B2D0-328E-066B-1065-81363E5E4629}"/>
              </a:ext>
            </a:extLst>
          </p:cNvPr>
          <p:cNvSpPr/>
          <p:nvPr/>
        </p:nvSpPr>
        <p:spPr>
          <a:xfrm>
            <a:off x="4798337" y="2399169"/>
            <a:ext cx="3232088" cy="229688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Joe </a:t>
            </a:r>
            <a:r>
              <a:rPr lang="en-GB" dirty="0" err="1"/>
              <a:t>Tharshan</a:t>
            </a:r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 err="1"/>
              <a:t>Tharshini</a:t>
            </a:r>
            <a:endParaRPr lang="en-GB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446DAB0-8338-A7AA-A4CE-232EF1855A3F}"/>
              </a:ext>
            </a:extLst>
          </p:cNvPr>
          <p:cNvCxnSpPr/>
          <p:nvPr/>
        </p:nvCxnSpPr>
        <p:spPr>
          <a:xfrm>
            <a:off x="6391747" y="1484768"/>
            <a:ext cx="0" cy="624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3439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394</Words>
  <Application>Microsoft Office PowerPoint</Application>
  <PresentationFormat>Widescreen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I Devaruban</dc:creator>
  <cp:lastModifiedBy>Maga Consultants Ltd</cp:lastModifiedBy>
  <cp:revision>12</cp:revision>
  <dcterms:created xsi:type="dcterms:W3CDTF">2023-11-29T09:29:37Z</dcterms:created>
  <dcterms:modified xsi:type="dcterms:W3CDTF">2024-08-18T11:55:07Z</dcterms:modified>
</cp:coreProperties>
</file>