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531E6-8EB3-AE68-2FC3-D8C00C947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484E24-08D9-2431-98E6-08BDE04DF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8F7E3-12B9-D3E1-4A62-CF0B0498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59254-1A0E-8E3E-5C35-50F78B9B3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4DD56-0DBB-36B0-C1EC-C980F9128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75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57763-B271-75DA-1B7D-7B111B7DE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D7F10-E1A9-3E7D-13CC-FAD851D87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FEA82-1E5B-11DE-1AF7-C1A531CA5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9425E-DBA0-A712-49AE-EE11E4A6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A18AB-AF57-02F4-E423-E3556BF9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07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55ACA6-08F7-2E96-CF91-0EE4F9E94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CEB68F-14C5-F09C-77C3-160A9667A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ED84D-C9F6-D651-FEAB-2F27E127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7C034-60D7-E85D-4853-DE9A2DAF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9788C-420E-89CD-6A7A-328D55EAC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2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C68AE-1FB8-A781-CE8F-1651C7E85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A0952-A784-D4E0-4F82-B0935AC20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378CB-5859-BC4E-BEC0-13EF96342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95687-3EB6-4516-6ACA-7A9F2AE8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3087D-DD70-58CF-E717-127B1B498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93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1BA24-25A3-B5D3-508F-F9C11E431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E7BB7-25B3-BECB-229A-DA31EDEAB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B3E32-1874-32C6-7E56-42018EF2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C37FF-B6AB-1A61-AE6B-71FA10B2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01D82-9D94-62B7-9D2B-D1638642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02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0EF2F-D11E-FAF9-A8BE-CA0CA51EE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6EF0-ACF1-D2DA-B8A6-B3424790D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34212-24C6-0520-EAE4-2D2AFD63B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373BD-F09B-969C-CCAE-463A2F4E4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B00FA-BB27-1AD6-6AA9-D2FC0ECDE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A0CC6-C589-565B-0BED-A92F1036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92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580BE-1A82-6730-6DB9-7E958611C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96795-0841-0734-0981-ABCED16DB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9FE8C-5D2E-B6B2-ACDF-4A8DB7891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C2D7F1-886A-94F1-8AA3-F6241C74EB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150B23-CB9F-62EC-E6EF-3E5B6A2CD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86CD27-C2A8-A026-54E9-C79D4A75D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9F5E4-B28B-F325-3777-94BF4570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2D38A7-6EDA-4012-125F-95B5C08D4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39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736E4-F944-C3AA-E138-103CF740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10E7D2-1106-78DE-9E2B-3F7375B8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1021E-C89B-12E6-DF4D-E54F1C4B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669701-1BD1-A922-2752-35F4841D8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0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48A49F-F36F-684A-B3B2-1CA9C95A8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9AC4C8-8E59-A974-82AF-663A063D8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CEE5F-60FC-1423-BAAE-4B98672B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8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996A6-4FDE-3D92-58A5-197F0279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84F8F-76D4-71FF-85B4-6EE7FA4DA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C8C4C-0E92-E3FD-EA32-3B1501F52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B7A95-4531-9D0B-75D5-E2BC588F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96CF2-67D0-CB04-87B4-760AE296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ECE82-34E6-21BC-78DC-0E6AE7D9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F5DD0-2CC9-539B-C51D-4837E12BD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95CC27-242A-EA28-B695-AA3FA80BD3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D9274-10AB-8AE7-B481-CF3FC0B0D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AC96C-71B9-2835-196D-A31851D7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1B0B0-944F-A7AE-8352-CCF141EBE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67FAC-8BCA-87A8-8157-8F15D2D47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31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79F995-7B5D-E733-D485-FB9C0C031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A5913-EA6C-87E7-EA2B-64D07213C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C8B20-780F-2B4B-6360-E1936ADE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D3A59-4309-42AD-A47A-623467637303}" type="datetimeFigureOut">
              <a:rPr lang="en-GB" smtClean="0"/>
              <a:t>27/12/2023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E16EB-CADB-CB19-0A50-91851DA37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8F501-E8DD-C139-AD00-BF89409BFF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2881-DB61-48F4-9ED7-DAEFE2663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81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16516A3-02CB-CB8A-9F4A-8E69357E686D}"/>
              </a:ext>
            </a:extLst>
          </p:cNvPr>
          <p:cNvSpPr/>
          <p:nvPr/>
        </p:nvSpPr>
        <p:spPr>
          <a:xfrm>
            <a:off x="733331" y="597529"/>
            <a:ext cx="9732475" cy="136707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15273B-E9FE-4820-4107-380D5BA9B9B2}"/>
              </a:ext>
            </a:extLst>
          </p:cNvPr>
          <p:cNvSpPr txBox="1"/>
          <p:nvPr/>
        </p:nvSpPr>
        <p:spPr>
          <a:xfrm flipH="1">
            <a:off x="1974109" y="932507"/>
            <a:ext cx="8002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          </a:t>
            </a:r>
            <a:r>
              <a:rPr lang="en-GB" dirty="0" err="1">
                <a:solidFill>
                  <a:schemeClr val="bg1"/>
                </a:solidFill>
              </a:rPr>
              <a:t>Karuthachipillai</a:t>
            </a:r>
            <a:r>
              <a:rPr lang="en-GB" dirty="0">
                <a:solidFill>
                  <a:schemeClr val="bg1"/>
                </a:solidFill>
              </a:rPr>
              <a:t> &amp; </a:t>
            </a:r>
            <a:r>
              <a:rPr lang="en-GB" dirty="0" err="1">
                <a:solidFill>
                  <a:schemeClr val="bg1"/>
                </a:solidFill>
              </a:rPr>
              <a:t>Karupiakkai</a:t>
            </a:r>
            <a:r>
              <a:rPr lang="en-GB" dirty="0">
                <a:solidFill>
                  <a:schemeClr val="bg1"/>
                </a:solidFill>
              </a:rPr>
              <a:t> (</a:t>
            </a:r>
            <a:r>
              <a:rPr lang="en-GB" dirty="0" err="1">
                <a:solidFill>
                  <a:schemeClr val="bg1"/>
                </a:solidFill>
              </a:rPr>
              <a:t>Mappanar</a:t>
            </a:r>
            <a:r>
              <a:rPr lang="en-GB" dirty="0">
                <a:solidFill>
                  <a:schemeClr val="bg1"/>
                </a:solidFill>
              </a:rPr>
              <a:t>) </a:t>
            </a:r>
            <a:r>
              <a:rPr lang="en-GB" dirty="0" err="1">
                <a:solidFill>
                  <a:schemeClr val="bg1"/>
                </a:solidFill>
              </a:rPr>
              <a:t>Ilampillai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r>
              <a:rPr lang="en-GB" dirty="0">
                <a:solidFill>
                  <a:schemeClr val="bg1"/>
                </a:solidFill>
              </a:rPr>
              <a:t>                                               </a:t>
            </a:r>
          </a:p>
          <a:p>
            <a:r>
              <a:rPr lang="en-GB" dirty="0">
                <a:solidFill>
                  <a:schemeClr val="bg1"/>
                </a:solidFill>
              </a:rPr>
              <a:t>                                               3 Children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04B938A-15C4-4B72-05DB-7205408AE2E1}"/>
              </a:ext>
            </a:extLst>
          </p:cNvPr>
          <p:cNvCxnSpPr>
            <a:cxnSpLocks/>
          </p:cNvCxnSpPr>
          <p:nvPr/>
        </p:nvCxnSpPr>
        <p:spPr>
          <a:xfrm flipH="1">
            <a:off x="2353902" y="2082297"/>
            <a:ext cx="3051017" cy="1708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E730185-ED19-A26B-309E-CF3EA457B6EC}"/>
              </a:ext>
            </a:extLst>
          </p:cNvPr>
          <p:cNvCxnSpPr/>
          <p:nvPr/>
        </p:nvCxnSpPr>
        <p:spPr>
          <a:xfrm>
            <a:off x="5477347" y="2082297"/>
            <a:ext cx="122221" cy="150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82CEAD-158A-CA1D-B52B-FE2770936746}"/>
              </a:ext>
            </a:extLst>
          </p:cNvPr>
          <p:cNvCxnSpPr>
            <a:cxnSpLocks/>
          </p:cNvCxnSpPr>
          <p:nvPr/>
        </p:nvCxnSpPr>
        <p:spPr>
          <a:xfrm>
            <a:off x="5477347" y="2082297"/>
            <a:ext cx="4499573" cy="1346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7D4EBB0-E068-AF39-E860-008E60BDC0D5}"/>
              </a:ext>
            </a:extLst>
          </p:cNvPr>
          <p:cNvSpPr/>
          <p:nvPr/>
        </p:nvSpPr>
        <p:spPr>
          <a:xfrm>
            <a:off x="733331" y="4083113"/>
            <a:ext cx="3358835" cy="1113576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Ponnamma</a:t>
            </a:r>
            <a:r>
              <a:rPr lang="en-GB" dirty="0"/>
              <a:t> &amp; Sinnathamby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F9CE9A-326C-1E15-2F29-613BD572DAAE}"/>
              </a:ext>
            </a:extLst>
          </p:cNvPr>
          <p:cNvSpPr/>
          <p:nvPr/>
        </p:nvSpPr>
        <p:spPr>
          <a:xfrm>
            <a:off x="4888871" y="4083113"/>
            <a:ext cx="3358835" cy="105020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Sellamma</a:t>
            </a:r>
            <a:r>
              <a:rPr lang="en-GB" dirty="0"/>
              <a:t> &amp; </a:t>
            </a:r>
            <a:r>
              <a:rPr lang="en-GB" dirty="0" err="1"/>
              <a:t>Eliayathamby</a:t>
            </a:r>
            <a:r>
              <a:rPr lang="en-GB" dirty="0"/>
              <a:t> (</a:t>
            </a:r>
            <a:r>
              <a:rPr lang="en-GB" dirty="0" err="1"/>
              <a:t>Vaddukoddai</a:t>
            </a:r>
            <a:r>
              <a:rPr lang="en-GB" dirty="0"/>
              <a:t>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D5375F-FD46-BFED-463F-0AF270039AB4}"/>
              </a:ext>
            </a:extLst>
          </p:cNvPr>
          <p:cNvSpPr/>
          <p:nvPr/>
        </p:nvSpPr>
        <p:spPr>
          <a:xfrm>
            <a:off x="9216428" y="4006159"/>
            <a:ext cx="2498756" cy="1113576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Sethuppillai</a:t>
            </a:r>
            <a:r>
              <a:rPr lang="en-GB" dirty="0"/>
              <a:t> &amp; Vellupillai </a:t>
            </a:r>
          </a:p>
        </p:txBody>
      </p:sp>
    </p:spTree>
    <p:extLst>
      <p:ext uri="{BB962C8B-B14F-4D97-AF65-F5344CB8AC3E}">
        <p14:creationId xmlns:p14="http://schemas.microsoft.com/office/powerpoint/2010/main" val="210869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B0A5C8-9DAA-5041-2FD6-6B8FB7D6F890}"/>
              </a:ext>
            </a:extLst>
          </p:cNvPr>
          <p:cNvSpPr/>
          <p:nvPr/>
        </p:nvSpPr>
        <p:spPr>
          <a:xfrm>
            <a:off x="733331" y="570369"/>
            <a:ext cx="8818075" cy="1611518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Ponnamma</a:t>
            </a:r>
            <a:r>
              <a:rPr lang="en-GB" dirty="0"/>
              <a:t> &amp; Sinnathamby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8B75ECF-6568-E5D1-8985-5D8B48454722}"/>
              </a:ext>
            </a:extLst>
          </p:cNvPr>
          <p:cNvCxnSpPr/>
          <p:nvPr/>
        </p:nvCxnSpPr>
        <p:spPr>
          <a:xfrm>
            <a:off x="5133314" y="2299580"/>
            <a:ext cx="0" cy="1249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3CD83E-06F9-E5ED-F4A2-CCCCD1A82141}"/>
              </a:ext>
            </a:extLst>
          </p:cNvPr>
          <p:cNvCxnSpPr/>
          <p:nvPr/>
        </p:nvCxnSpPr>
        <p:spPr>
          <a:xfrm>
            <a:off x="2299580" y="3675707"/>
            <a:ext cx="5975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3E578A6-2546-A931-8F63-94B384064134}"/>
              </a:ext>
            </a:extLst>
          </p:cNvPr>
          <p:cNvCxnSpPr>
            <a:cxnSpLocks/>
          </p:cNvCxnSpPr>
          <p:nvPr/>
        </p:nvCxnSpPr>
        <p:spPr>
          <a:xfrm flipH="1">
            <a:off x="2281473" y="3675707"/>
            <a:ext cx="36214" cy="878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F14508-4771-3013-FF6A-1D19BB4D7F65}"/>
              </a:ext>
            </a:extLst>
          </p:cNvPr>
          <p:cNvCxnSpPr/>
          <p:nvPr/>
        </p:nvCxnSpPr>
        <p:spPr>
          <a:xfrm>
            <a:off x="8302027" y="3675707"/>
            <a:ext cx="0" cy="878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24A2E63-3081-E11D-42C1-BA353DD37C48}"/>
              </a:ext>
            </a:extLst>
          </p:cNvPr>
          <p:cNvSpPr/>
          <p:nvPr/>
        </p:nvSpPr>
        <p:spPr>
          <a:xfrm>
            <a:off x="479834" y="4644428"/>
            <a:ext cx="3494637" cy="9868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Selvasunderam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2584E5-646F-16FC-5AF0-B76147248DED}"/>
              </a:ext>
            </a:extLst>
          </p:cNvPr>
          <p:cNvSpPr/>
          <p:nvPr/>
        </p:nvSpPr>
        <p:spPr>
          <a:xfrm>
            <a:off x="6096000" y="4676114"/>
            <a:ext cx="4722887" cy="8012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Nallammah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730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B4657C-F702-AF8A-F17C-11DF53F8D974}"/>
              </a:ext>
            </a:extLst>
          </p:cNvPr>
          <p:cNvSpPr/>
          <p:nvPr/>
        </p:nvSpPr>
        <p:spPr>
          <a:xfrm>
            <a:off x="4888871" y="398353"/>
            <a:ext cx="3358835" cy="1294646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Sellamma</a:t>
            </a:r>
            <a:r>
              <a:rPr lang="en-GB" dirty="0"/>
              <a:t> &amp; </a:t>
            </a:r>
            <a:r>
              <a:rPr lang="en-GB" dirty="0" err="1"/>
              <a:t>Eliayathamby</a:t>
            </a:r>
            <a:r>
              <a:rPr lang="en-GB" dirty="0"/>
              <a:t> (</a:t>
            </a:r>
            <a:r>
              <a:rPr lang="en-GB" dirty="0" err="1"/>
              <a:t>Vaddukoddai</a:t>
            </a:r>
            <a:r>
              <a:rPr lang="en-GB" dirty="0"/>
              <a:t>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0ED5E2B-5F0C-6694-060D-B340D637AC5E}"/>
              </a:ext>
            </a:extLst>
          </p:cNvPr>
          <p:cNvCxnSpPr/>
          <p:nvPr/>
        </p:nvCxnSpPr>
        <p:spPr>
          <a:xfrm>
            <a:off x="6599976" y="1892174"/>
            <a:ext cx="0" cy="1104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78B9FF0C-192F-981D-174A-D77F6D02E7F0}"/>
              </a:ext>
            </a:extLst>
          </p:cNvPr>
          <p:cNvSpPr/>
          <p:nvPr/>
        </p:nvSpPr>
        <p:spPr>
          <a:xfrm>
            <a:off x="4155541" y="2996697"/>
            <a:ext cx="5685573" cy="968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M.E.Easwaran</a:t>
            </a:r>
            <a:r>
              <a:rPr lang="en-GB" dirty="0"/>
              <a:t> &amp; </a:t>
            </a:r>
            <a:r>
              <a:rPr lang="en-GB" dirty="0" err="1"/>
              <a:t>Vimaladevi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4A970A2-5552-3022-AF52-CFBBC8C788AE}"/>
              </a:ext>
            </a:extLst>
          </p:cNvPr>
          <p:cNvCxnSpPr/>
          <p:nvPr/>
        </p:nvCxnSpPr>
        <p:spPr>
          <a:xfrm>
            <a:off x="5296277" y="4074059"/>
            <a:ext cx="0" cy="869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F44CB3-E13F-E819-914E-7B50429C6C28}"/>
              </a:ext>
            </a:extLst>
          </p:cNvPr>
          <p:cNvCxnSpPr/>
          <p:nvPr/>
        </p:nvCxnSpPr>
        <p:spPr>
          <a:xfrm>
            <a:off x="8727541" y="4074059"/>
            <a:ext cx="0" cy="869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FA6C000-9DE0-C943-F04D-023562EFE483}"/>
              </a:ext>
            </a:extLst>
          </p:cNvPr>
          <p:cNvSpPr/>
          <p:nvPr/>
        </p:nvSpPr>
        <p:spPr>
          <a:xfrm>
            <a:off x="3711921" y="5042780"/>
            <a:ext cx="3259245" cy="968721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Mahipan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E18C1A-55BD-9CC4-F576-4504A092F6A3}"/>
              </a:ext>
            </a:extLst>
          </p:cNvPr>
          <p:cNvSpPr/>
          <p:nvPr/>
        </p:nvSpPr>
        <p:spPr>
          <a:xfrm>
            <a:off x="7849354" y="5060887"/>
            <a:ext cx="3096284" cy="869133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Marchiban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29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9F06E8-95D1-7380-D9B8-43C9F6A0EEFD}"/>
              </a:ext>
            </a:extLst>
          </p:cNvPr>
          <p:cNvSpPr/>
          <p:nvPr/>
        </p:nvSpPr>
        <p:spPr>
          <a:xfrm>
            <a:off x="4553893" y="669957"/>
            <a:ext cx="2498756" cy="185596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Sethuppillai</a:t>
            </a:r>
            <a:r>
              <a:rPr lang="en-GB" dirty="0"/>
              <a:t> &amp; Vellupillai 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8F423E0-6F14-7C3F-0866-B76DDD39912B}"/>
              </a:ext>
            </a:extLst>
          </p:cNvPr>
          <p:cNvSpPr/>
          <p:nvPr/>
        </p:nvSpPr>
        <p:spPr>
          <a:xfrm>
            <a:off x="2734147" y="3720974"/>
            <a:ext cx="7106970" cy="185596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Vellupillai + </a:t>
            </a:r>
            <a:r>
              <a:rPr lang="en-GB" dirty="0" err="1"/>
              <a:t>Pasupa</a:t>
            </a:r>
            <a:endParaRPr lang="en-GB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D1018C5-484A-D8C2-0713-BDC4A97C3A49}"/>
              </a:ext>
            </a:extLst>
          </p:cNvPr>
          <p:cNvCxnSpPr>
            <a:cxnSpLocks/>
          </p:cNvCxnSpPr>
          <p:nvPr/>
        </p:nvCxnSpPr>
        <p:spPr>
          <a:xfrm>
            <a:off x="5884752" y="2643612"/>
            <a:ext cx="0" cy="896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39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50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I Devaruban</dc:creator>
  <cp:lastModifiedBy>M I Devaruban</cp:lastModifiedBy>
  <cp:revision>1</cp:revision>
  <dcterms:created xsi:type="dcterms:W3CDTF">2023-12-27T17:25:49Z</dcterms:created>
  <dcterms:modified xsi:type="dcterms:W3CDTF">2023-12-27T17:40:46Z</dcterms:modified>
</cp:coreProperties>
</file>