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272C-EE9B-8FE0-E3CE-4C0804A7B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B0EF8-8820-E739-AB74-843D93CC3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1D556-FEF7-21EC-794D-7F37D2F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808AC-881F-AE98-CF5D-F789A621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95BDA-487D-29E1-3B66-43C920138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2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524AA-41AC-1C5A-8E63-78900427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8F718-10DC-4BF9-8CD7-D58C8C096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C22E2-6219-8700-28F4-9EBDC203F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E0382-4DE4-A37C-9576-6120A348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79A04-C9C4-3746-B8ED-24AB9CCC1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4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F3982A-9768-0578-E5A1-221A2CB4B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7E732-C730-2EC0-9DA5-60CF2C114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4E61B-3AFE-CEB5-0901-F5230B20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A63E7-63D2-BE6B-1293-621CB76F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09097-F047-6493-405D-45F4D91A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12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4008-9173-2A80-D3AA-99D503581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05C3C-2066-FDD6-D442-0DD2C86E1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D1270-9EE4-6589-FDFB-806D7ED7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AE123-DA3B-F823-170A-7260D9CE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2DD43-8013-E7AE-4BA6-326911B0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0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DA61-5D2C-03E1-DE98-2C0737B62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02769-7785-71F5-C40E-393904BE0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E2C9E-9CD6-3489-5D76-A7CE3C71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CA36C-3792-34C0-1772-5C21A944B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B89C3-07C5-B310-4DC5-97568148A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19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01C7-D2BA-B399-B4DD-9874064B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17431-EACF-0236-88EF-A98EAFC7E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44B65-B185-7084-1A5F-60F220EF5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1005C-1CB0-3C19-F92F-5155EBC11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1BBD9-A42A-BD93-BE96-4422927D3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A6117-C11F-7434-67D1-E7E73806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3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D65D-B846-8644-E45E-5D20710C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BAFD4-6B89-E1C2-E2D2-45B5346AF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1562E-79E5-2B9E-E41E-275DEF14B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EE092-0DA0-52B6-EA71-D3F48D384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A1053-7C48-59C7-C43C-8F742EC1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626B7-82F1-7F20-8572-CF2D7420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1CEFD-BC84-F031-69CF-A552387C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D7E561-78E3-B62D-128C-854C0DDD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74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E66F9-C6F0-5891-F875-2EB6DDD0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23220-887F-402D-67F2-AD21CACDF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42856-3924-7ED5-A68C-3D0F7FA4E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DABF0-07AB-CAFA-64AB-CE8E595BA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12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7B56D-92E2-C8A8-BE0B-8AFAB9FA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55348-6E1B-3772-27F8-7144E468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EDE77-94EC-D66E-3CCA-4AAE664F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7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FA8A-D56E-B1B3-6307-742BD655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984C1-D7D3-F149-7897-2A48AD8C0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47780-A69D-A01A-730D-66FFDF281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9554C-F44F-7C4D-7B90-FC91807C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3DA5-A5ED-3108-7134-2B5CB4E63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9EBE4-71D7-EB5A-F6EF-B0173F94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5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35DF9-A92D-8F5D-242A-74E70E05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5AEEE-21B5-F8FB-BA7B-803E3A9E2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7FC8D-7FC5-C032-2425-44F3E106B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EF2E6-E5E4-6039-D6CD-0ECD1736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AF755-E892-E66F-6310-0C2B9BDA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D8C6E-8E9C-93B1-F232-99D340F4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4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9BC2AF-904C-D1AC-93C2-BC06EA86B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7A193-EECA-E565-FFFC-B1E3E7FC3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B79C7-47E7-6C75-A2D0-5E339EE69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1402F-E120-45CC-A309-2FA8D31C5E5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61154-452D-9DEE-B140-D9EB38BD0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660C8-AB79-8B10-D4B8-CE760EC74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5BCD2-CC77-4CD4-B616-0FFF3CFDF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22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65AA97-C26E-3266-9D4E-3E7F26BB9D66}"/>
              </a:ext>
            </a:extLst>
          </p:cNvPr>
          <p:cNvSpPr txBox="1"/>
          <p:nvPr/>
        </p:nvSpPr>
        <p:spPr>
          <a:xfrm>
            <a:off x="1720158" y="1140737"/>
            <a:ext cx="8298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family of Moses Sinnathamby Chinniah and Emily </a:t>
            </a:r>
            <a:r>
              <a:rPr lang="en-GB" dirty="0" err="1"/>
              <a:t>Gnanammah</a:t>
            </a:r>
            <a:r>
              <a:rPr lang="en-GB" dirty="0"/>
              <a:t> Green </a:t>
            </a:r>
            <a:r>
              <a:rPr lang="en-GB" dirty="0" err="1"/>
              <a:t>Ambalavanar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1D4F1F-A577-4B41-286C-509DD321E896}"/>
              </a:ext>
            </a:extLst>
          </p:cNvPr>
          <p:cNvSpPr/>
          <p:nvPr/>
        </p:nvSpPr>
        <p:spPr>
          <a:xfrm>
            <a:off x="2317688" y="1835993"/>
            <a:ext cx="7369521" cy="10683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Moses Sinnathamby Chinniah + Emily </a:t>
            </a:r>
            <a:r>
              <a:rPr lang="en-GB" dirty="0" err="1"/>
              <a:t>Gnanammah</a:t>
            </a:r>
            <a:r>
              <a:rPr lang="en-GB" dirty="0"/>
              <a:t> Green </a:t>
            </a:r>
            <a:r>
              <a:rPr lang="en-GB" dirty="0" err="1"/>
              <a:t>Ambalavanar</a:t>
            </a:r>
            <a:r>
              <a:rPr lang="en-GB" dirty="0"/>
              <a:t> </a:t>
            </a:r>
          </a:p>
          <a:p>
            <a:r>
              <a:rPr lang="en-GB" dirty="0"/>
              <a:t>    (14 May 1894 – 26 Mar 1952)       (21 Feb 1899 – 9 Oct 1976) </a:t>
            </a:r>
          </a:p>
          <a:p>
            <a:pPr algn="ctr"/>
            <a:r>
              <a:rPr lang="en-GB" dirty="0"/>
              <a:t>Married :18 Oct 1920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23A3854-6C94-E64B-AD3A-32039FCACF8F}"/>
              </a:ext>
            </a:extLst>
          </p:cNvPr>
          <p:cNvCxnSpPr/>
          <p:nvPr/>
        </p:nvCxnSpPr>
        <p:spPr>
          <a:xfrm>
            <a:off x="6002448" y="3032911"/>
            <a:ext cx="0" cy="325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BE9A641-88FD-FF18-DEA0-683B9E02EEAB}"/>
              </a:ext>
            </a:extLst>
          </p:cNvPr>
          <p:cNvSpPr/>
          <p:nvPr/>
        </p:nvSpPr>
        <p:spPr>
          <a:xfrm>
            <a:off x="4291343" y="3429000"/>
            <a:ext cx="4282286" cy="524699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Children : 3 Daughters &amp; 4 Sons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C5B683-0F51-8747-8CCB-1D4A07521C59}"/>
              </a:ext>
            </a:extLst>
          </p:cNvPr>
          <p:cNvCxnSpPr/>
          <p:nvPr/>
        </p:nvCxnSpPr>
        <p:spPr>
          <a:xfrm>
            <a:off x="6096000" y="4055952"/>
            <a:ext cx="0" cy="271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5F88AF5-C715-AEC1-7B64-B02BCCB03642}"/>
              </a:ext>
            </a:extLst>
          </p:cNvPr>
          <p:cNvSpPr/>
          <p:nvPr/>
        </p:nvSpPr>
        <p:spPr>
          <a:xfrm>
            <a:off x="179695" y="4611983"/>
            <a:ext cx="1187378" cy="10275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Christine (Died when few years old)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D8E4C9-0FE6-DBE9-AE47-C86A4994AF9B}"/>
              </a:ext>
            </a:extLst>
          </p:cNvPr>
          <p:cNvSpPr/>
          <p:nvPr/>
        </p:nvSpPr>
        <p:spPr>
          <a:xfrm>
            <a:off x="1556538" y="4611983"/>
            <a:ext cx="1286250" cy="206947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Maher-Shala-Hash Baz </a:t>
            </a:r>
            <a:r>
              <a:rPr lang="en-GB" sz="1100" dirty="0" err="1"/>
              <a:t>Kirupairajah</a:t>
            </a:r>
            <a:r>
              <a:rPr lang="en-GB" sz="1100" dirty="0"/>
              <a:t> Chinniah(14 May 1924 – 17 Aug 1967)</a:t>
            </a:r>
          </a:p>
          <a:p>
            <a:pPr algn="ctr"/>
            <a:r>
              <a:rPr lang="en-GB" sz="1100" dirty="0"/>
              <a:t>Married </a:t>
            </a:r>
          </a:p>
          <a:p>
            <a:pPr algn="ctr"/>
            <a:r>
              <a:rPr lang="en-GB" sz="1100" dirty="0"/>
              <a:t>17th Aug 1951</a:t>
            </a:r>
          </a:p>
          <a:p>
            <a:pPr algn="ctr"/>
            <a:r>
              <a:rPr lang="en-GB" sz="1100" dirty="0"/>
              <a:t>Grace </a:t>
            </a:r>
            <a:r>
              <a:rPr lang="en-GB" sz="1100" dirty="0" err="1"/>
              <a:t>Ranjithamalar</a:t>
            </a:r>
            <a:r>
              <a:rPr lang="en-GB" sz="1100" dirty="0"/>
              <a:t> </a:t>
            </a:r>
            <a:r>
              <a:rPr lang="en-GB" sz="1100" dirty="0" err="1"/>
              <a:t>Duraiappah</a:t>
            </a:r>
            <a:endParaRPr lang="en-GB" sz="1100" dirty="0"/>
          </a:p>
          <a:p>
            <a:pPr algn="ctr"/>
            <a:endParaRPr lang="en-GB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D11AA0-7BCD-9CA1-F395-2B8DEC63F4BC}"/>
              </a:ext>
            </a:extLst>
          </p:cNvPr>
          <p:cNvSpPr/>
          <p:nvPr/>
        </p:nvSpPr>
        <p:spPr>
          <a:xfrm>
            <a:off x="3096090" y="4631975"/>
            <a:ext cx="1602464" cy="10275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Joy </a:t>
            </a:r>
            <a:r>
              <a:rPr lang="en-GB" sz="1100" dirty="0" err="1"/>
              <a:t>Arulrajah</a:t>
            </a:r>
            <a:r>
              <a:rPr lang="en-GB" sz="1100" dirty="0"/>
              <a:t> Chinniah</a:t>
            </a:r>
          </a:p>
          <a:p>
            <a:pPr algn="ctr"/>
            <a:r>
              <a:rPr lang="en-GB" sz="1100" dirty="0"/>
              <a:t>(7 </a:t>
            </a:r>
            <a:r>
              <a:rPr lang="en-GB" sz="1100" dirty="0" err="1"/>
              <a:t>feb</a:t>
            </a:r>
            <a:r>
              <a:rPr lang="en-GB" sz="1100" dirty="0"/>
              <a:t> 1935 – to date)</a:t>
            </a:r>
          </a:p>
          <a:p>
            <a:pPr algn="ctr"/>
            <a:r>
              <a:rPr lang="en-GB" sz="1100" dirty="0"/>
              <a:t>Married: 12 Jun 1965</a:t>
            </a:r>
          </a:p>
          <a:p>
            <a:pPr algn="ctr"/>
            <a:r>
              <a:rPr lang="en-GB" sz="1100" dirty="0" err="1"/>
              <a:t>Elieen</a:t>
            </a:r>
            <a:r>
              <a:rPr lang="en-GB" sz="1100" dirty="0"/>
              <a:t> </a:t>
            </a:r>
            <a:r>
              <a:rPr lang="en-GB" sz="1100" dirty="0" err="1"/>
              <a:t>Impamalar</a:t>
            </a:r>
            <a:r>
              <a:rPr lang="en-GB" sz="1100" dirty="0"/>
              <a:t> </a:t>
            </a:r>
            <a:r>
              <a:rPr lang="en-GB" sz="1100" dirty="0" err="1"/>
              <a:t>Duraiappah</a:t>
            </a:r>
            <a:endParaRPr lang="en-GB" sz="11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E3772F-1344-C110-1E23-9B4AEAAB2C0B}"/>
              </a:ext>
            </a:extLst>
          </p:cNvPr>
          <p:cNvSpPr/>
          <p:nvPr/>
        </p:nvSpPr>
        <p:spPr>
          <a:xfrm>
            <a:off x="4888018" y="4611982"/>
            <a:ext cx="1773299" cy="9634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Peace </a:t>
            </a:r>
            <a:r>
              <a:rPr lang="en-GB" sz="1100" dirty="0" err="1"/>
              <a:t>ArulgnanadeviChinniah</a:t>
            </a:r>
            <a:r>
              <a:rPr lang="en-GB" sz="1100" dirty="0"/>
              <a:t>       (6 </a:t>
            </a:r>
            <a:r>
              <a:rPr lang="en-GB" sz="1100" dirty="0" err="1"/>
              <a:t>feb</a:t>
            </a:r>
            <a:r>
              <a:rPr lang="en-GB" sz="1100" dirty="0"/>
              <a:t> 1939 – to date)</a:t>
            </a:r>
          </a:p>
          <a:p>
            <a:pPr algn="ctr"/>
            <a:r>
              <a:rPr lang="en-GB" sz="1100" dirty="0"/>
              <a:t>Married :19 Feb 1966</a:t>
            </a:r>
          </a:p>
          <a:p>
            <a:pPr algn="ctr"/>
            <a:r>
              <a:rPr lang="en-GB" sz="1100" dirty="0" err="1"/>
              <a:t>Jeyanandan</a:t>
            </a:r>
            <a:r>
              <a:rPr lang="en-GB" sz="1100" dirty="0"/>
              <a:t> </a:t>
            </a:r>
            <a:r>
              <a:rPr lang="en-GB" sz="1100" dirty="0" err="1"/>
              <a:t>Jesudason</a:t>
            </a:r>
            <a:endParaRPr lang="en-GB" sz="11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B2E771-8067-D60E-3B83-F8AE5DD751B6}"/>
              </a:ext>
            </a:extLst>
          </p:cNvPr>
          <p:cNvSpPr/>
          <p:nvPr/>
        </p:nvSpPr>
        <p:spPr>
          <a:xfrm>
            <a:off x="6756052" y="4619152"/>
            <a:ext cx="1602464" cy="10275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dirty="0" err="1"/>
              <a:t>Santham</a:t>
            </a:r>
            <a:r>
              <a:rPr lang="en-GB" sz="1100" dirty="0"/>
              <a:t> </a:t>
            </a:r>
            <a:r>
              <a:rPr lang="en-GB" sz="1100" dirty="0" err="1"/>
              <a:t>Kirubadevi</a:t>
            </a:r>
            <a:r>
              <a:rPr lang="en-GB" sz="1100" dirty="0"/>
              <a:t> Chinniah </a:t>
            </a:r>
          </a:p>
          <a:p>
            <a:pPr algn="ctr"/>
            <a:r>
              <a:rPr lang="en-GB" sz="1100" dirty="0"/>
              <a:t>(15 Aug 1940- to date)</a:t>
            </a:r>
          </a:p>
          <a:p>
            <a:pPr algn="ctr"/>
            <a:r>
              <a:rPr lang="en-GB" sz="1100" dirty="0"/>
              <a:t>Married : 9 Jan 1967</a:t>
            </a:r>
          </a:p>
          <a:p>
            <a:pPr algn="ctr"/>
            <a:r>
              <a:rPr lang="en-GB" sz="1100" dirty="0"/>
              <a:t>Samuel </a:t>
            </a:r>
            <a:r>
              <a:rPr lang="en-GB" sz="1100" dirty="0" err="1"/>
              <a:t>Arulampalam</a:t>
            </a:r>
            <a:r>
              <a:rPr lang="en-GB" sz="1100" dirty="0"/>
              <a:t> </a:t>
            </a:r>
          </a:p>
          <a:p>
            <a:pPr algn="ctr"/>
            <a:endParaRPr lang="en-GB" sz="1100" dirty="0"/>
          </a:p>
          <a:p>
            <a:pPr algn="ctr"/>
            <a:endParaRPr lang="en-GB" sz="11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D6CE32-55A1-D86B-2D25-A41AE8D9A92C}"/>
              </a:ext>
            </a:extLst>
          </p:cNvPr>
          <p:cNvSpPr/>
          <p:nvPr/>
        </p:nvSpPr>
        <p:spPr>
          <a:xfrm>
            <a:off x="8500614" y="4577408"/>
            <a:ext cx="1602464" cy="14250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Joseph </a:t>
            </a:r>
            <a:r>
              <a:rPr lang="en-GB" sz="1100" dirty="0" err="1"/>
              <a:t>Nitthianantharajah</a:t>
            </a:r>
            <a:r>
              <a:rPr lang="en-GB" sz="1100" dirty="0"/>
              <a:t> Chinniah</a:t>
            </a:r>
          </a:p>
          <a:p>
            <a:pPr algn="ctr"/>
            <a:r>
              <a:rPr lang="en-GB" sz="1100" dirty="0"/>
              <a:t>(16 June 1943 – to date)</a:t>
            </a:r>
          </a:p>
          <a:p>
            <a:pPr algn="ctr"/>
            <a:r>
              <a:rPr lang="en-GB" sz="1100" dirty="0"/>
              <a:t>Married : Rubini </a:t>
            </a:r>
            <a:r>
              <a:rPr lang="en-GB" sz="1100" dirty="0" err="1"/>
              <a:t>Rajasundari</a:t>
            </a:r>
            <a:r>
              <a:rPr lang="en-GB" sz="1100" dirty="0"/>
              <a:t> </a:t>
            </a:r>
            <a:r>
              <a:rPr lang="en-GB" sz="1100" dirty="0" err="1"/>
              <a:t>Asirwatham</a:t>
            </a:r>
            <a:r>
              <a:rPr lang="en-GB" sz="1100" dirty="0"/>
              <a:t> ( 25 May 1950 – to date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32391D-A31F-C816-A720-DBD2FB79B77A}"/>
              </a:ext>
            </a:extLst>
          </p:cNvPr>
          <p:cNvSpPr/>
          <p:nvPr/>
        </p:nvSpPr>
        <p:spPr>
          <a:xfrm>
            <a:off x="10245177" y="4547855"/>
            <a:ext cx="1767128" cy="14545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Daniel </a:t>
            </a:r>
            <a:r>
              <a:rPr lang="en-GB" sz="1100" dirty="0" err="1"/>
              <a:t>Karunanantharajah</a:t>
            </a:r>
            <a:r>
              <a:rPr lang="en-GB" sz="1100" dirty="0"/>
              <a:t> Chinniah</a:t>
            </a:r>
          </a:p>
          <a:p>
            <a:pPr algn="ctr"/>
            <a:r>
              <a:rPr lang="en-GB" sz="1100" dirty="0"/>
              <a:t>(18 Dec 1945 – to date)</a:t>
            </a:r>
          </a:p>
          <a:p>
            <a:pPr algn="ctr"/>
            <a:r>
              <a:rPr lang="en-GB" sz="1100" dirty="0"/>
              <a:t>Married: 19 Oct 1974</a:t>
            </a:r>
          </a:p>
          <a:p>
            <a:pPr algn="ctr"/>
            <a:r>
              <a:rPr lang="en-GB" sz="1100" dirty="0"/>
              <a:t>Vatsala </a:t>
            </a:r>
            <a:r>
              <a:rPr lang="en-GB" sz="1100" dirty="0" err="1"/>
              <a:t>Nangai</a:t>
            </a:r>
            <a:r>
              <a:rPr lang="en-GB" sz="1100" dirty="0"/>
              <a:t> Nadarajah </a:t>
            </a:r>
          </a:p>
          <a:p>
            <a:pPr algn="ctr"/>
            <a:r>
              <a:rPr lang="en-GB" sz="1100" dirty="0"/>
              <a:t>( 30 March 1953 – to date)</a:t>
            </a:r>
          </a:p>
        </p:txBody>
      </p:sp>
    </p:spTree>
    <p:extLst>
      <p:ext uri="{BB962C8B-B14F-4D97-AF65-F5344CB8AC3E}">
        <p14:creationId xmlns:p14="http://schemas.microsoft.com/office/powerpoint/2010/main" val="193715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11FB46-26AB-21F4-1A61-BDA96AE97B6D}"/>
              </a:ext>
            </a:extLst>
          </p:cNvPr>
          <p:cNvSpPr/>
          <p:nvPr/>
        </p:nvSpPr>
        <p:spPr>
          <a:xfrm>
            <a:off x="1549651" y="706169"/>
            <a:ext cx="8228091" cy="24534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Maher-Shalal-Hash Baz </a:t>
            </a:r>
            <a:r>
              <a:rPr lang="en-GB" dirty="0" err="1"/>
              <a:t>Kirupairajah</a:t>
            </a:r>
            <a:r>
              <a:rPr lang="en-GB" dirty="0"/>
              <a:t> Chinniah &amp;  Grace </a:t>
            </a:r>
            <a:r>
              <a:rPr lang="en-GB" dirty="0" err="1"/>
              <a:t>Ranjithamalar</a:t>
            </a:r>
            <a:r>
              <a:rPr lang="en-GB" dirty="0"/>
              <a:t> </a:t>
            </a:r>
            <a:r>
              <a:rPr lang="en-GB" dirty="0" err="1"/>
              <a:t>Duraiappah</a:t>
            </a:r>
            <a:endParaRPr lang="en-GB" dirty="0"/>
          </a:p>
          <a:p>
            <a:pPr algn="ctr"/>
            <a:endParaRPr lang="en-GB" dirty="0">
              <a:highlight>
                <a:srgbClr val="C0C0C0"/>
              </a:highlight>
            </a:endParaRPr>
          </a:p>
          <a:p>
            <a:pPr algn="ctr"/>
            <a:r>
              <a:rPr lang="en-GB" dirty="0"/>
              <a:t>Children </a:t>
            </a:r>
          </a:p>
          <a:p>
            <a:pPr algn="ctr"/>
            <a:endParaRPr lang="en-GB" dirty="0"/>
          </a:p>
          <a:p>
            <a:pPr algn="ctr"/>
            <a:r>
              <a:rPr lang="en-GB" sz="1100" dirty="0"/>
              <a:t>1.       Christine Shyamala Chinniah ( 7 Dec 1953 – to date)</a:t>
            </a:r>
          </a:p>
          <a:p>
            <a:r>
              <a:rPr lang="en-GB" sz="1100" dirty="0"/>
              <a:t>                                                                            2.       Emily </a:t>
            </a:r>
            <a:r>
              <a:rPr lang="en-GB" sz="1100" dirty="0" err="1"/>
              <a:t>Sweenitha</a:t>
            </a:r>
            <a:r>
              <a:rPr lang="en-GB" sz="1100" dirty="0"/>
              <a:t> </a:t>
            </a:r>
            <a:r>
              <a:rPr lang="en-GB" sz="1100" dirty="0" err="1"/>
              <a:t>Chinnaih</a:t>
            </a:r>
            <a:r>
              <a:rPr lang="en-GB" sz="1100" dirty="0"/>
              <a:t> ( 14 Sept 1955 – to date)</a:t>
            </a:r>
          </a:p>
          <a:p>
            <a:r>
              <a:rPr lang="en-GB" sz="1100" dirty="0"/>
              <a:t>                                                                            3.        Yolanda Rohini Chinniah     ( 25 Mar 1957 – to date)</a:t>
            </a:r>
          </a:p>
          <a:p>
            <a:r>
              <a:rPr lang="en-GB" sz="1100" dirty="0"/>
              <a:t>                                                                            4.        Moses Suresh Chinniah </a:t>
            </a:r>
          </a:p>
          <a:p>
            <a:r>
              <a:rPr lang="en-GB" sz="1100" dirty="0"/>
              <a:t>                                                                            5.       </a:t>
            </a:r>
            <a:r>
              <a:rPr lang="en-GB" sz="1100" dirty="0" err="1"/>
              <a:t>Junesh</a:t>
            </a:r>
            <a:r>
              <a:rPr lang="en-GB" sz="1100" dirty="0"/>
              <a:t> Chinniah ( 2 June 1962 – to date)  </a:t>
            </a:r>
          </a:p>
          <a:p>
            <a:pPr algn="ctr"/>
            <a:endParaRPr lang="en-GB" sz="1100" dirty="0"/>
          </a:p>
          <a:p>
            <a:pPr marL="228600" indent="-228600" algn="ctr">
              <a:buFont typeface="+mj-lt"/>
              <a:buAutoNum type="arabicPeriod"/>
            </a:pPr>
            <a:endParaRPr lang="en-GB" sz="11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CC50B9-2B72-E7D6-D50C-8F1C40206462}"/>
              </a:ext>
            </a:extLst>
          </p:cNvPr>
          <p:cNvSpPr/>
          <p:nvPr/>
        </p:nvSpPr>
        <p:spPr>
          <a:xfrm>
            <a:off x="1756373" y="3612332"/>
            <a:ext cx="8302028" cy="204608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Joy </a:t>
            </a:r>
            <a:r>
              <a:rPr lang="en-GB" dirty="0" err="1"/>
              <a:t>Arulrajah</a:t>
            </a:r>
            <a:r>
              <a:rPr lang="en-GB" dirty="0"/>
              <a:t> Chinniah + Eileen </a:t>
            </a:r>
            <a:r>
              <a:rPr lang="en-GB" dirty="0" err="1"/>
              <a:t>Impamalar</a:t>
            </a:r>
            <a:r>
              <a:rPr lang="en-GB" dirty="0"/>
              <a:t> </a:t>
            </a:r>
            <a:r>
              <a:rPr lang="en-GB" dirty="0" err="1"/>
              <a:t>Duraiappah</a:t>
            </a:r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Children</a:t>
            </a:r>
          </a:p>
          <a:p>
            <a:r>
              <a:rPr lang="en-GB" sz="1100" dirty="0"/>
              <a:t>                                                                         1. Tabitha Deepthi </a:t>
            </a:r>
            <a:r>
              <a:rPr lang="en-GB" sz="1100" dirty="0" err="1"/>
              <a:t>Chinnaih</a:t>
            </a:r>
            <a:r>
              <a:rPr lang="en-GB" sz="1100" dirty="0"/>
              <a:t>  ( 16 Apr 1974 – to date) </a:t>
            </a:r>
          </a:p>
          <a:p>
            <a:endParaRPr lang="en-GB" dirty="0"/>
          </a:p>
          <a:p>
            <a:pPr algn="ctr"/>
            <a:endParaRPr lang="en-GB" dirty="0"/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45499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2B4EED-DBE7-284C-B762-523166D7112A}"/>
              </a:ext>
            </a:extLst>
          </p:cNvPr>
          <p:cNvSpPr/>
          <p:nvPr/>
        </p:nvSpPr>
        <p:spPr>
          <a:xfrm>
            <a:off x="1810693" y="1113576"/>
            <a:ext cx="8392562" cy="1602464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Peace </a:t>
            </a:r>
            <a:r>
              <a:rPr lang="en-GB" dirty="0" err="1"/>
              <a:t>Arulnanadevi</a:t>
            </a:r>
            <a:r>
              <a:rPr lang="en-GB" dirty="0"/>
              <a:t> Chinniah + </a:t>
            </a:r>
            <a:r>
              <a:rPr lang="en-GB" dirty="0" err="1"/>
              <a:t>Jeyanandan</a:t>
            </a:r>
            <a:r>
              <a:rPr lang="en-GB" dirty="0"/>
              <a:t> </a:t>
            </a:r>
            <a:r>
              <a:rPr lang="en-GB" dirty="0" err="1"/>
              <a:t>Jesudason</a:t>
            </a:r>
            <a:r>
              <a:rPr lang="en-GB" dirty="0"/>
              <a:t> </a:t>
            </a:r>
          </a:p>
          <a:p>
            <a:pPr algn="ctr"/>
            <a:r>
              <a:rPr lang="en-GB" dirty="0"/>
              <a:t>Children </a:t>
            </a:r>
          </a:p>
          <a:p>
            <a:r>
              <a:rPr lang="en-GB" dirty="0"/>
              <a:t>                                                    </a:t>
            </a:r>
            <a:r>
              <a:rPr lang="en-GB" sz="1100" dirty="0"/>
              <a:t>1. Jessica </a:t>
            </a:r>
            <a:r>
              <a:rPr lang="en-GB" sz="1100" dirty="0" err="1"/>
              <a:t>Suhanthi</a:t>
            </a:r>
            <a:r>
              <a:rPr lang="en-GB" sz="1100" dirty="0"/>
              <a:t> </a:t>
            </a:r>
            <a:r>
              <a:rPr lang="en-GB" sz="1100" dirty="0" err="1"/>
              <a:t>Jesudason</a:t>
            </a:r>
            <a:r>
              <a:rPr lang="en-GB" sz="1100" dirty="0"/>
              <a:t> ( 30 May 1968 – to date)</a:t>
            </a:r>
          </a:p>
          <a:p>
            <a:r>
              <a:rPr lang="en-GB" sz="1100" dirty="0"/>
              <a:t>                                                                                      2. Robert </a:t>
            </a:r>
            <a:r>
              <a:rPr lang="en-GB" sz="1100" dirty="0" err="1"/>
              <a:t>Dharshan</a:t>
            </a:r>
            <a:r>
              <a:rPr lang="en-GB" sz="1100" dirty="0"/>
              <a:t> </a:t>
            </a:r>
            <a:r>
              <a:rPr lang="en-GB" sz="1100" dirty="0" err="1"/>
              <a:t>Jesudason</a:t>
            </a:r>
            <a:r>
              <a:rPr lang="en-GB" sz="1100" dirty="0"/>
              <a:t>  </a:t>
            </a:r>
            <a:endParaRPr lang="en-GB" dirty="0"/>
          </a:p>
          <a:p>
            <a:pPr marL="228600" indent="-228600">
              <a:buFont typeface="+mj-lt"/>
              <a:buAutoNum type="arabicPeriod"/>
            </a:pPr>
            <a:endParaRPr lang="en-GB" sz="1100" dirty="0"/>
          </a:p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02DFD4-8117-1BA2-ED1F-A0B960ED97DB}"/>
              </a:ext>
            </a:extLst>
          </p:cNvPr>
          <p:cNvSpPr/>
          <p:nvPr/>
        </p:nvSpPr>
        <p:spPr>
          <a:xfrm>
            <a:off x="1913299" y="3213979"/>
            <a:ext cx="8365402" cy="14304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Santham</a:t>
            </a:r>
            <a:r>
              <a:rPr lang="en-GB" dirty="0"/>
              <a:t> </a:t>
            </a:r>
            <a:r>
              <a:rPr lang="en-GB" dirty="0" err="1"/>
              <a:t>Kirubadevi</a:t>
            </a:r>
            <a:r>
              <a:rPr lang="en-GB" dirty="0"/>
              <a:t> Chinniah  &amp; Samuel </a:t>
            </a:r>
            <a:r>
              <a:rPr lang="en-GB" dirty="0" err="1"/>
              <a:t>Arulampalam</a:t>
            </a:r>
            <a:endParaRPr lang="en-GB" dirty="0"/>
          </a:p>
          <a:p>
            <a:pPr algn="ctr"/>
            <a:r>
              <a:rPr lang="en-GB" dirty="0"/>
              <a:t>Children</a:t>
            </a:r>
          </a:p>
          <a:p>
            <a:pPr marL="228600" indent="-228600" algn="ctr">
              <a:buAutoNum type="arabicPeriod"/>
            </a:pPr>
            <a:r>
              <a:rPr lang="en-GB" sz="1100" dirty="0" err="1"/>
              <a:t>Indrajith</a:t>
            </a:r>
            <a:r>
              <a:rPr lang="en-GB" sz="1100" dirty="0"/>
              <a:t> </a:t>
            </a:r>
            <a:r>
              <a:rPr lang="en-GB" sz="1100" dirty="0" err="1"/>
              <a:t>Arulampalam</a:t>
            </a:r>
            <a:r>
              <a:rPr lang="en-GB" sz="1100" dirty="0"/>
              <a:t> ( 4 Nov 1967 – to date)</a:t>
            </a:r>
          </a:p>
          <a:p>
            <a:pPr algn="ctr"/>
            <a:r>
              <a:rPr lang="en-GB" sz="1100" dirty="0"/>
              <a:t>2. Moses </a:t>
            </a:r>
            <a:r>
              <a:rPr lang="en-GB" sz="1100" dirty="0" err="1"/>
              <a:t>Sanjeevan</a:t>
            </a:r>
            <a:r>
              <a:rPr lang="en-GB" sz="1100" dirty="0"/>
              <a:t> </a:t>
            </a:r>
            <a:r>
              <a:rPr lang="en-GB" sz="1100" dirty="0" err="1"/>
              <a:t>Arulampalam</a:t>
            </a:r>
            <a:r>
              <a:rPr lang="en-GB" sz="1100" dirty="0"/>
              <a:t> ( 21 Oct 1968 – to date)</a:t>
            </a:r>
          </a:p>
          <a:p>
            <a:pPr algn="ctr"/>
            <a:r>
              <a:rPr lang="en-GB" sz="1100" dirty="0"/>
              <a:t>3. Daniel </a:t>
            </a:r>
            <a:r>
              <a:rPr lang="en-GB" sz="1100" dirty="0" err="1"/>
              <a:t>Dilhan</a:t>
            </a:r>
            <a:r>
              <a:rPr lang="en-GB" sz="1100" dirty="0"/>
              <a:t> </a:t>
            </a:r>
            <a:r>
              <a:rPr lang="en-GB" sz="1100" dirty="0" err="1"/>
              <a:t>Arulampalam</a:t>
            </a:r>
            <a:endParaRPr lang="en-GB" sz="11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935F76-AD34-90CF-97AA-29E6EC594E5B}"/>
              </a:ext>
            </a:extLst>
          </p:cNvPr>
          <p:cNvSpPr/>
          <p:nvPr/>
        </p:nvSpPr>
        <p:spPr>
          <a:xfrm>
            <a:off x="2037030" y="5142368"/>
            <a:ext cx="8437829" cy="1339913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Joseph </a:t>
            </a:r>
            <a:r>
              <a:rPr lang="en-GB"/>
              <a:t>Nitthianantharajah</a:t>
            </a:r>
            <a:r>
              <a:rPr lang="en-GB" dirty="0"/>
              <a:t> Chinniah + </a:t>
            </a:r>
            <a:r>
              <a:rPr lang="en-GB" dirty="0" err="1"/>
              <a:t>Robini</a:t>
            </a:r>
            <a:r>
              <a:rPr lang="en-GB" dirty="0"/>
              <a:t> </a:t>
            </a:r>
            <a:r>
              <a:rPr lang="en-GB" dirty="0" err="1"/>
              <a:t>Rajasundari</a:t>
            </a:r>
            <a:r>
              <a:rPr lang="en-GB" dirty="0"/>
              <a:t> </a:t>
            </a:r>
            <a:r>
              <a:rPr lang="en-GB" dirty="0" err="1"/>
              <a:t>Asirwatham</a:t>
            </a:r>
            <a:endParaRPr lang="en-GB" dirty="0"/>
          </a:p>
          <a:p>
            <a:pPr algn="ctr"/>
            <a:r>
              <a:rPr lang="en-GB" dirty="0"/>
              <a:t>Children</a:t>
            </a:r>
          </a:p>
          <a:p>
            <a:pPr marL="228600" indent="-228600" algn="ctr">
              <a:buAutoNum type="arabicPeriod"/>
            </a:pPr>
            <a:r>
              <a:rPr lang="en-GB" sz="1100" dirty="0" err="1"/>
              <a:t>Radika</a:t>
            </a:r>
            <a:r>
              <a:rPr lang="en-GB" sz="1100" dirty="0"/>
              <a:t> </a:t>
            </a:r>
            <a:r>
              <a:rPr lang="en-GB" sz="1100" dirty="0" err="1"/>
              <a:t>Nithiaranie</a:t>
            </a:r>
            <a:r>
              <a:rPr lang="en-GB" sz="1100" dirty="0"/>
              <a:t> Chinniah ( 19 Apr 1975 – to date)</a:t>
            </a:r>
          </a:p>
          <a:p>
            <a:pPr marL="342900" indent="-342900" algn="ctr">
              <a:buAutoNum type="arabicPeriod"/>
            </a:pPr>
            <a:r>
              <a:rPr lang="en-GB" sz="1100" dirty="0" err="1"/>
              <a:t>Divyanka</a:t>
            </a:r>
            <a:r>
              <a:rPr lang="en-GB" sz="1100" dirty="0"/>
              <a:t> Rajiv Chinniah ( 20 Feb 1977 – to date )</a:t>
            </a:r>
          </a:p>
        </p:txBody>
      </p:sp>
    </p:spTree>
    <p:extLst>
      <p:ext uri="{BB962C8B-B14F-4D97-AF65-F5344CB8AC3E}">
        <p14:creationId xmlns:p14="http://schemas.microsoft.com/office/powerpoint/2010/main" val="410803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080762-BDCF-1E7E-9D01-916382B3B063}"/>
              </a:ext>
            </a:extLst>
          </p:cNvPr>
          <p:cNvSpPr/>
          <p:nvPr/>
        </p:nvSpPr>
        <p:spPr>
          <a:xfrm>
            <a:off x="1258432" y="1023042"/>
            <a:ext cx="9424657" cy="18559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Daniel </a:t>
            </a:r>
            <a:r>
              <a:rPr lang="en-GB" dirty="0" err="1"/>
              <a:t>Karunananthanrajah</a:t>
            </a:r>
            <a:r>
              <a:rPr lang="en-GB" dirty="0"/>
              <a:t> Chinniah &amp; </a:t>
            </a:r>
            <a:r>
              <a:rPr lang="en-GB" dirty="0" err="1"/>
              <a:t>Vatsla</a:t>
            </a:r>
            <a:r>
              <a:rPr lang="en-GB" dirty="0"/>
              <a:t> </a:t>
            </a:r>
            <a:r>
              <a:rPr lang="en-GB" dirty="0" err="1"/>
              <a:t>Nangai</a:t>
            </a:r>
            <a:r>
              <a:rPr lang="en-GB" dirty="0"/>
              <a:t> Nadarajah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Children</a:t>
            </a:r>
          </a:p>
          <a:p>
            <a:pPr algn="ctr"/>
            <a:endParaRPr lang="en-GB" dirty="0"/>
          </a:p>
          <a:p>
            <a:pPr marL="342900" indent="-342900" algn="ctr">
              <a:buAutoNum type="arabicPeriod"/>
            </a:pPr>
            <a:r>
              <a:rPr lang="en-GB" sz="1100" dirty="0" err="1"/>
              <a:t>Divakaran</a:t>
            </a:r>
            <a:r>
              <a:rPr lang="en-GB" sz="1100" dirty="0"/>
              <a:t> Chinniah ( 7 March 1978 – to date)</a:t>
            </a:r>
          </a:p>
          <a:p>
            <a:pPr marL="342900" indent="-342900" algn="ctr">
              <a:buAutoNum type="arabicPeriod"/>
            </a:pPr>
            <a:r>
              <a:rPr lang="en-GB" sz="1100" dirty="0" err="1"/>
              <a:t>Sudhakaran</a:t>
            </a:r>
            <a:r>
              <a:rPr lang="en-GB" sz="1100" dirty="0"/>
              <a:t> Chinniah ( 7 March 1978 – to date)</a:t>
            </a:r>
          </a:p>
          <a:p>
            <a:pPr marL="342900" indent="-342900" algn="ctr">
              <a:buAutoNum type="arabicPeriod"/>
            </a:pPr>
            <a:r>
              <a:rPr lang="en-GB" sz="1100" dirty="0"/>
              <a:t>Veena Chinniah </a:t>
            </a:r>
          </a:p>
        </p:txBody>
      </p:sp>
    </p:spTree>
    <p:extLst>
      <p:ext uri="{BB962C8B-B14F-4D97-AF65-F5344CB8AC3E}">
        <p14:creationId xmlns:p14="http://schemas.microsoft.com/office/powerpoint/2010/main" val="378418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394</Words>
  <Application>Microsoft Office PowerPoint</Application>
  <PresentationFormat>Widescreen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I Devaruban</dc:creator>
  <cp:lastModifiedBy>Maga Consultants Ltd</cp:lastModifiedBy>
  <cp:revision>5</cp:revision>
  <dcterms:created xsi:type="dcterms:W3CDTF">2023-12-27T16:24:30Z</dcterms:created>
  <dcterms:modified xsi:type="dcterms:W3CDTF">2024-08-18T11:56:57Z</dcterms:modified>
</cp:coreProperties>
</file>